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9" r:id="rId3"/>
    <p:sldId id="257" r:id="rId4"/>
    <p:sldId id="258" r:id="rId5"/>
    <p:sldId id="259" r:id="rId6"/>
    <p:sldId id="260" r:id="rId7"/>
    <p:sldId id="261" r:id="rId8"/>
    <p:sldId id="262" r:id="rId9"/>
    <p:sldId id="271" r:id="rId10"/>
    <p:sldId id="263" r:id="rId11"/>
    <p:sldId id="264" r:id="rId12"/>
    <p:sldId id="273" r:id="rId13"/>
    <p:sldId id="272" r:id="rId14"/>
    <p:sldId id="266" r:id="rId15"/>
    <p:sldId id="278" r:id="rId16"/>
    <p:sldId id="279" r:id="rId17"/>
    <p:sldId id="280" r:id="rId18"/>
    <p:sldId id="281" r:id="rId19"/>
    <p:sldId id="274" r:id="rId20"/>
    <p:sldId id="275" r:id="rId21"/>
    <p:sldId id="276" r:id="rId22"/>
    <p:sldId id="277" r:id="rId23"/>
    <p:sldId id="28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F862DA3-8F89-D5A0-78A8-CC7375FA312A}" name="Kasia Wisniewski" initials="KW" userId="S::kwisnie2@uwo.ca::ebca1857-89aa-48fc-bf3a-61a6fb60f29e"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54310A-1FC8-4E29-BBC8-E2C4C30E0ABC}" v="573" dt="2021-12-08T02:46:21.789"/>
    <p1510:client id="{19E2E5D5-6952-4487-9A03-2CA98E0D2689}" v="28" dt="2021-12-08T17:31:08.512"/>
    <p1510:client id="{1F580B3B-6759-4BB2-AE54-0A4F2500A37C}" v="369" dt="2021-12-08T16:47:16.840"/>
    <p1510:client id="{4833F79F-7729-46DD-8DCE-D18CE35C4A8A}" v="96" dt="2021-12-07T20:45:16.034"/>
    <p1510:client id="{4CAFFCD6-FD12-47FD-A4C4-7877477B41E9}" v="9" dt="2021-12-08T16:54:13.513"/>
    <p1510:client id="{4D21FA52-0B34-4B49-98FB-A49FD9CD75DB}" v="124" dt="2021-11-20T16:20:18.784"/>
    <p1510:client id="{80842490-58B0-4842-B05E-B26C808A75FA}" v="8" dt="2021-12-08T16:53:47.584"/>
    <p1510:client id="{90495C13-72EE-4531-9EE4-48743310D5C3}" v="2466" dt="2021-12-08T03:47:54.890"/>
    <p1510:client id="{905A43E0-9529-44C1-B8ED-228A9287BF24}" v="581" dt="2021-12-07T21:44:17.919"/>
    <p1510:client id="{9EE61C9C-5869-49C3-85FD-464FAA7DEF0F}" v="53" dt="2021-12-08T17:02:24.257"/>
    <p1510:client id="{A4593198-0F39-4834-B8B8-67D8097A4E31}" v="707" dt="2021-12-07T22:51:48.532"/>
    <p1510:client id="{CC58E58E-075A-46F0-8CF6-DC4D3575F31E}" v="1" dt="2021-11-22T17:52:45.600"/>
    <p1510:client id="{CD38DF87-C316-4CB0-A158-382ABD6694E7}" v="23" dt="2021-12-08T17:04:21.7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sia Wisniewski" userId="S::kwisnie2@uwo.ca::ebca1857-89aa-48fc-bf3a-61a6fb60f29e" providerId="AD" clId="Web-{CD38DF87-C316-4CB0-A158-382ABD6694E7}"/>
    <pc:docChg chg="modSld">
      <pc:chgData name="Kasia Wisniewski" userId="S::kwisnie2@uwo.ca::ebca1857-89aa-48fc-bf3a-61a6fb60f29e" providerId="AD" clId="Web-{CD38DF87-C316-4CB0-A158-382ABD6694E7}" dt="2021-12-08T17:04:21.731" v="15" actId="1076"/>
      <pc:docMkLst>
        <pc:docMk/>
      </pc:docMkLst>
      <pc:sldChg chg="addSp delSp modSp">
        <pc:chgData name="Kasia Wisniewski" userId="S::kwisnie2@uwo.ca::ebca1857-89aa-48fc-bf3a-61a6fb60f29e" providerId="AD" clId="Web-{CD38DF87-C316-4CB0-A158-382ABD6694E7}" dt="2021-12-08T17:04:21.731" v="15" actId="1076"/>
        <pc:sldMkLst>
          <pc:docMk/>
          <pc:sldMk cId="1273269372" sldId="274"/>
        </pc:sldMkLst>
        <pc:spChg chg="del mod">
          <ac:chgData name="Kasia Wisniewski" userId="S::kwisnie2@uwo.ca::ebca1857-89aa-48fc-bf3a-61a6fb60f29e" providerId="AD" clId="Web-{CD38DF87-C316-4CB0-A158-382ABD6694E7}" dt="2021-12-08T17:03:30.856" v="6"/>
          <ac:spMkLst>
            <pc:docMk/>
            <pc:sldMk cId="1273269372" sldId="274"/>
            <ac:spMk id="3" creationId="{BE549D50-2F94-4BEC-A181-7ED9ECA2CB58}"/>
          </ac:spMkLst>
        </pc:spChg>
        <pc:spChg chg="add del mod">
          <ac:chgData name="Kasia Wisniewski" userId="S::kwisnie2@uwo.ca::ebca1857-89aa-48fc-bf3a-61a6fb60f29e" providerId="AD" clId="Web-{CD38DF87-C316-4CB0-A158-382ABD6694E7}" dt="2021-12-08T17:03:23.606" v="3"/>
          <ac:spMkLst>
            <pc:docMk/>
            <pc:sldMk cId="1273269372" sldId="274"/>
            <ac:spMk id="6" creationId="{CD9E5C78-185B-4C15-90A2-DC9E9E150AA4}"/>
          </ac:spMkLst>
        </pc:spChg>
        <pc:spChg chg="add mod">
          <ac:chgData name="Kasia Wisniewski" userId="S::kwisnie2@uwo.ca::ebca1857-89aa-48fc-bf3a-61a6fb60f29e" providerId="AD" clId="Web-{CD38DF87-C316-4CB0-A158-382ABD6694E7}" dt="2021-12-08T17:04:21.731" v="15" actId="1076"/>
          <ac:spMkLst>
            <pc:docMk/>
            <pc:sldMk cId="1273269372" sldId="274"/>
            <ac:spMk id="8" creationId="{656447FF-C6DA-4ABF-ABBC-9930A4285609}"/>
          </ac:spMkLst>
        </pc:spChg>
      </pc:sldChg>
      <pc:sldChg chg="addSp modSp mod setBg">
        <pc:chgData name="Kasia Wisniewski" userId="S::kwisnie2@uwo.ca::ebca1857-89aa-48fc-bf3a-61a6fb60f29e" providerId="AD" clId="Web-{CD38DF87-C316-4CB0-A158-382ABD6694E7}" dt="2021-12-08T17:03:49.606" v="7"/>
        <pc:sldMkLst>
          <pc:docMk/>
          <pc:sldMk cId="1840604024" sldId="282"/>
        </pc:sldMkLst>
        <pc:spChg chg="mod">
          <ac:chgData name="Kasia Wisniewski" userId="S::kwisnie2@uwo.ca::ebca1857-89aa-48fc-bf3a-61a6fb60f29e" providerId="AD" clId="Web-{CD38DF87-C316-4CB0-A158-382ABD6694E7}" dt="2021-12-08T17:03:49.606" v="7"/>
          <ac:spMkLst>
            <pc:docMk/>
            <pc:sldMk cId="1840604024" sldId="282"/>
            <ac:spMk id="2" creationId="{F739390B-5F4E-452F-BB43-E7C98B15F411}"/>
          </ac:spMkLst>
        </pc:spChg>
        <pc:spChg chg="mod">
          <ac:chgData name="Kasia Wisniewski" userId="S::kwisnie2@uwo.ca::ebca1857-89aa-48fc-bf3a-61a6fb60f29e" providerId="AD" clId="Web-{CD38DF87-C316-4CB0-A158-382ABD6694E7}" dt="2021-12-08T17:03:49.606" v="7"/>
          <ac:spMkLst>
            <pc:docMk/>
            <pc:sldMk cId="1840604024" sldId="282"/>
            <ac:spMk id="3" creationId="{48ACEE51-8CFA-4BDB-8E28-A2F316322F5B}"/>
          </ac:spMkLst>
        </pc:spChg>
        <pc:spChg chg="add">
          <ac:chgData name="Kasia Wisniewski" userId="S::kwisnie2@uwo.ca::ebca1857-89aa-48fc-bf3a-61a6fb60f29e" providerId="AD" clId="Web-{CD38DF87-C316-4CB0-A158-382ABD6694E7}" dt="2021-12-08T17:03:49.606" v="7"/>
          <ac:spMkLst>
            <pc:docMk/>
            <pc:sldMk cId="1840604024" sldId="282"/>
            <ac:spMk id="8" creationId="{DBF61EA3-B236-439E-9C0B-340980D56BEE}"/>
          </ac:spMkLst>
        </pc:spChg>
        <pc:spChg chg="add">
          <ac:chgData name="Kasia Wisniewski" userId="S::kwisnie2@uwo.ca::ebca1857-89aa-48fc-bf3a-61a6fb60f29e" providerId="AD" clId="Web-{CD38DF87-C316-4CB0-A158-382ABD6694E7}" dt="2021-12-08T17:03:49.606" v="7"/>
          <ac:spMkLst>
            <pc:docMk/>
            <pc:sldMk cId="1840604024" sldId="282"/>
            <ac:spMk id="14" creationId="{E659831F-0D9A-4C63-9EBB-8435B85A440F}"/>
          </ac:spMkLst>
        </pc:spChg>
        <pc:grpChg chg="add">
          <ac:chgData name="Kasia Wisniewski" userId="S::kwisnie2@uwo.ca::ebca1857-89aa-48fc-bf3a-61a6fb60f29e" providerId="AD" clId="Web-{CD38DF87-C316-4CB0-A158-382ABD6694E7}" dt="2021-12-08T17:03:49.606" v="7"/>
          <ac:grpSpMkLst>
            <pc:docMk/>
            <pc:sldMk cId="1840604024" sldId="282"/>
            <ac:grpSpMk id="10" creationId="{28FAF094-D087-493F-8DF9-A486C2D6BBAA}"/>
          </ac:grpSpMkLst>
        </pc:grpChg>
      </pc:sldChg>
    </pc:docChg>
  </pc:docChgLst>
  <pc:docChgLst>
    <pc:chgData name="Nicolas Buccongello" userId="S::nbuccong@uwo.ca::e19376ce-65fa-408e-a966-2a40a87580bb" providerId="AD" clId="Web-{4CAFFCD6-FD12-47FD-A4C4-7877477B41E9}"/>
    <pc:docChg chg="modSld">
      <pc:chgData name="Nicolas Buccongello" userId="S::nbuccong@uwo.ca::e19376ce-65fa-408e-a966-2a40a87580bb" providerId="AD" clId="Web-{4CAFFCD6-FD12-47FD-A4C4-7877477B41E9}" dt="2021-12-08T16:54:13.185" v="8" actId="20577"/>
      <pc:docMkLst>
        <pc:docMk/>
      </pc:docMkLst>
      <pc:sldChg chg="modSp">
        <pc:chgData name="Nicolas Buccongello" userId="S::nbuccong@uwo.ca::e19376ce-65fa-408e-a966-2a40a87580bb" providerId="AD" clId="Web-{4CAFFCD6-FD12-47FD-A4C4-7877477B41E9}" dt="2021-12-08T16:54:13.185" v="8" actId="20577"/>
        <pc:sldMkLst>
          <pc:docMk/>
          <pc:sldMk cId="3542500588" sldId="258"/>
        </pc:sldMkLst>
        <pc:spChg chg="mod">
          <ac:chgData name="Nicolas Buccongello" userId="S::nbuccong@uwo.ca::e19376ce-65fa-408e-a966-2a40a87580bb" providerId="AD" clId="Web-{4CAFFCD6-FD12-47FD-A4C4-7877477B41E9}" dt="2021-12-08T16:54:13.185" v="8" actId="20577"/>
          <ac:spMkLst>
            <pc:docMk/>
            <pc:sldMk cId="3542500588" sldId="258"/>
            <ac:spMk id="3" creationId="{65DEC83B-F739-415E-80D4-238B09D255B9}"/>
          </ac:spMkLst>
        </pc:spChg>
        <pc:spChg chg="mod">
          <ac:chgData name="Nicolas Buccongello" userId="S::nbuccong@uwo.ca::e19376ce-65fa-408e-a966-2a40a87580bb" providerId="AD" clId="Web-{4CAFFCD6-FD12-47FD-A4C4-7877477B41E9}" dt="2021-12-08T16:52:53.825" v="0" actId="20577"/>
          <ac:spMkLst>
            <pc:docMk/>
            <pc:sldMk cId="3542500588" sldId="258"/>
            <ac:spMk id="4" creationId="{88078F33-FFAE-4D62-A797-BB042532D6E7}"/>
          </ac:spMkLst>
        </pc:spChg>
      </pc:sldChg>
    </pc:docChg>
  </pc:docChgLst>
  <pc:docChgLst>
    <pc:chgData name="Kasia Wisniewski" userId="S::kwisnie2@uwo.ca::ebca1857-89aa-48fc-bf3a-61a6fb60f29e" providerId="AD" clId="Web-{19E2E5D5-6952-4487-9A03-2CA98E0D2689}"/>
    <pc:docChg chg="modSld">
      <pc:chgData name="Kasia Wisniewski" userId="S::kwisnie2@uwo.ca::ebca1857-89aa-48fc-bf3a-61a6fb60f29e" providerId="AD" clId="Web-{19E2E5D5-6952-4487-9A03-2CA98E0D2689}" dt="2021-12-08T17:31:04.762" v="24" actId="20577"/>
      <pc:docMkLst>
        <pc:docMk/>
      </pc:docMkLst>
      <pc:sldChg chg="modSp">
        <pc:chgData name="Kasia Wisniewski" userId="S::kwisnie2@uwo.ca::ebca1857-89aa-48fc-bf3a-61a6fb60f29e" providerId="AD" clId="Web-{19E2E5D5-6952-4487-9A03-2CA98E0D2689}" dt="2021-12-08T17:27:55.056" v="12" actId="1076"/>
        <pc:sldMkLst>
          <pc:docMk/>
          <pc:sldMk cId="2126350634" sldId="278"/>
        </pc:sldMkLst>
        <pc:picChg chg="mod">
          <ac:chgData name="Kasia Wisniewski" userId="S::kwisnie2@uwo.ca::ebca1857-89aa-48fc-bf3a-61a6fb60f29e" providerId="AD" clId="Web-{19E2E5D5-6952-4487-9A03-2CA98E0D2689}" dt="2021-12-08T17:27:52.853" v="11" actId="1076"/>
          <ac:picMkLst>
            <pc:docMk/>
            <pc:sldMk cId="2126350634" sldId="278"/>
            <ac:picMk id="4" creationId="{25803E43-D634-4DE6-830E-6D4BF0517B48}"/>
          </ac:picMkLst>
        </pc:picChg>
        <pc:picChg chg="mod">
          <ac:chgData name="Kasia Wisniewski" userId="S::kwisnie2@uwo.ca::ebca1857-89aa-48fc-bf3a-61a6fb60f29e" providerId="AD" clId="Web-{19E2E5D5-6952-4487-9A03-2CA98E0D2689}" dt="2021-12-08T17:27:55.056" v="12" actId="1076"/>
          <ac:picMkLst>
            <pc:docMk/>
            <pc:sldMk cId="2126350634" sldId="278"/>
            <ac:picMk id="7" creationId="{3EBA2031-19BB-4C9E-BDC9-92F62EC0CE56}"/>
          </ac:picMkLst>
        </pc:picChg>
      </pc:sldChg>
      <pc:sldChg chg="modSp">
        <pc:chgData name="Kasia Wisniewski" userId="S::kwisnie2@uwo.ca::ebca1857-89aa-48fc-bf3a-61a6fb60f29e" providerId="AD" clId="Web-{19E2E5D5-6952-4487-9A03-2CA98E0D2689}" dt="2021-12-08T17:29:33.995" v="16" actId="20577"/>
        <pc:sldMkLst>
          <pc:docMk/>
          <pc:sldMk cId="3879057981" sldId="279"/>
        </pc:sldMkLst>
        <pc:spChg chg="mod">
          <ac:chgData name="Kasia Wisniewski" userId="S::kwisnie2@uwo.ca::ebca1857-89aa-48fc-bf3a-61a6fb60f29e" providerId="AD" clId="Web-{19E2E5D5-6952-4487-9A03-2CA98E0D2689}" dt="2021-12-08T17:13:22.075" v="1" actId="1076"/>
          <ac:spMkLst>
            <pc:docMk/>
            <pc:sldMk cId="3879057981" sldId="279"/>
            <ac:spMk id="3" creationId="{7ECCCABC-87BC-442B-8FAF-8861D668C212}"/>
          </ac:spMkLst>
        </pc:spChg>
        <pc:spChg chg="mod">
          <ac:chgData name="Kasia Wisniewski" userId="S::kwisnie2@uwo.ca::ebca1857-89aa-48fc-bf3a-61a6fb60f29e" providerId="AD" clId="Web-{19E2E5D5-6952-4487-9A03-2CA98E0D2689}" dt="2021-12-08T17:29:33.995" v="16" actId="20577"/>
          <ac:spMkLst>
            <pc:docMk/>
            <pc:sldMk cId="3879057981" sldId="279"/>
            <ac:spMk id="7" creationId="{98A819B1-55CA-49D1-923B-60B51029EDFC}"/>
          </ac:spMkLst>
        </pc:spChg>
        <pc:picChg chg="mod">
          <ac:chgData name="Kasia Wisniewski" userId="S::kwisnie2@uwo.ca::ebca1857-89aa-48fc-bf3a-61a6fb60f29e" providerId="AD" clId="Web-{19E2E5D5-6952-4487-9A03-2CA98E0D2689}" dt="2021-12-08T17:29:18.745" v="14" actId="1076"/>
          <ac:picMkLst>
            <pc:docMk/>
            <pc:sldMk cId="3879057981" sldId="279"/>
            <ac:picMk id="6" creationId="{8687024B-8AFF-4A75-9612-3DBE7D927A87}"/>
          </ac:picMkLst>
        </pc:picChg>
        <pc:picChg chg="mod">
          <ac:chgData name="Kasia Wisniewski" userId="S::kwisnie2@uwo.ca::ebca1857-89aa-48fc-bf3a-61a6fb60f29e" providerId="AD" clId="Web-{19E2E5D5-6952-4487-9A03-2CA98E0D2689}" dt="2021-12-08T17:13:17.981" v="0" actId="1076"/>
          <ac:picMkLst>
            <pc:docMk/>
            <pc:sldMk cId="3879057981" sldId="279"/>
            <ac:picMk id="8" creationId="{9332567C-CA2D-4A54-B13F-026C951B6AD5}"/>
          </ac:picMkLst>
        </pc:picChg>
      </pc:sldChg>
      <pc:sldChg chg="modSp">
        <pc:chgData name="Kasia Wisniewski" userId="S::kwisnie2@uwo.ca::ebca1857-89aa-48fc-bf3a-61a6fb60f29e" providerId="AD" clId="Web-{19E2E5D5-6952-4487-9A03-2CA98E0D2689}" dt="2021-12-08T17:31:04.762" v="24" actId="20577"/>
        <pc:sldMkLst>
          <pc:docMk/>
          <pc:sldMk cId="2661097925" sldId="280"/>
        </pc:sldMkLst>
        <pc:spChg chg="mod">
          <ac:chgData name="Kasia Wisniewski" userId="S::kwisnie2@uwo.ca::ebca1857-89aa-48fc-bf3a-61a6fb60f29e" providerId="AD" clId="Web-{19E2E5D5-6952-4487-9A03-2CA98E0D2689}" dt="2021-12-08T17:31:04.762" v="24" actId="20577"/>
          <ac:spMkLst>
            <pc:docMk/>
            <pc:sldMk cId="2661097925" sldId="280"/>
            <ac:spMk id="3" creationId="{AA4B5BC4-CCE9-4183-AAAA-8B42F0D361EC}"/>
          </ac:spMkLst>
        </pc:spChg>
      </pc:sldChg>
      <pc:sldChg chg="modSp">
        <pc:chgData name="Kasia Wisniewski" userId="S::kwisnie2@uwo.ca::ebca1857-89aa-48fc-bf3a-61a6fb60f29e" providerId="AD" clId="Web-{19E2E5D5-6952-4487-9A03-2CA98E0D2689}" dt="2021-12-08T17:14:07.747" v="7" actId="20577"/>
        <pc:sldMkLst>
          <pc:docMk/>
          <pc:sldMk cId="3737075553" sldId="281"/>
        </pc:sldMkLst>
        <pc:spChg chg="mod">
          <ac:chgData name="Kasia Wisniewski" userId="S::kwisnie2@uwo.ca::ebca1857-89aa-48fc-bf3a-61a6fb60f29e" providerId="AD" clId="Web-{19E2E5D5-6952-4487-9A03-2CA98E0D2689}" dt="2021-12-08T17:14:07.747" v="7" actId="20577"/>
          <ac:spMkLst>
            <pc:docMk/>
            <pc:sldMk cId="3737075553" sldId="281"/>
            <ac:spMk id="3" creationId="{267EE75F-12EC-446B-B787-356F43B893A9}"/>
          </ac:spMkLst>
        </pc:spChg>
      </pc:sldChg>
    </pc:docChg>
  </pc:docChgLst>
  <pc:docChgLst>
    <pc:chgData name="Kasia Wisniewski" userId="S::kwisnie2@uwo.ca::ebca1857-89aa-48fc-bf3a-61a6fb60f29e" providerId="AD" clId="Web-{80842490-58B0-4842-B05E-B26C808A75FA}"/>
    <pc:docChg chg="modSld">
      <pc:chgData name="Kasia Wisniewski" userId="S::kwisnie2@uwo.ca::ebca1857-89aa-48fc-bf3a-61a6fb60f29e" providerId="AD" clId="Web-{80842490-58B0-4842-B05E-B26C808A75FA}" dt="2021-12-08T16:53:47.584" v="18" actId="1076"/>
      <pc:docMkLst>
        <pc:docMk/>
      </pc:docMkLst>
      <pc:sldChg chg="addSp delSp modSp">
        <pc:chgData name="Kasia Wisniewski" userId="S::kwisnie2@uwo.ca::ebca1857-89aa-48fc-bf3a-61a6fb60f29e" providerId="AD" clId="Web-{80842490-58B0-4842-B05E-B26C808A75FA}" dt="2021-12-08T16:50:10.034" v="1" actId="20577"/>
        <pc:sldMkLst>
          <pc:docMk/>
          <pc:sldMk cId="372513442" sldId="263"/>
        </pc:sldMkLst>
        <pc:spChg chg="mod">
          <ac:chgData name="Kasia Wisniewski" userId="S::kwisnie2@uwo.ca::ebca1857-89aa-48fc-bf3a-61a6fb60f29e" providerId="AD" clId="Web-{80842490-58B0-4842-B05E-B26C808A75FA}" dt="2021-12-08T16:50:01.956" v="0"/>
          <ac:spMkLst>
            <pc:docMk/>
            <pc:sldMk cId="372513442" sldId="263"/>
            <ac:spMk id="2" creationId="{9803BEC0-46EB-4C32-98CD-FD10A561E01F}"/>
          </ac:spMkLst>
        </pc:spChg>
        <pc:spChg chg="mod">
          <ac:chgData name="Kasia Wisniewski" userId="S::kwisnie2@uwo.ca::ebca1857-89aa-48fc-bf3a-61a6fb60f29e" providerId="AD" clId="Web-{80842490-58B0-4842-B05E-B26C808A75FA}" dt="2021-12-08T16:50:10.034" v="1" actId="20577"/>
          <ac:spMkLst>
            <pc:docMk/>
            <pc:sldMk cId="372513442" sldId="263"/>
            <ac:spMk id="3" creationId="{9D72EE10-7F47-40F5-9D9F-A8FAF8088C3F}"/>
          </ac:spMkLst>
        </pc:spChg>
        <pc:spChg chg="del">
          <ac:chgData name="Kasia Wisniewski" userId="S::kwisnie2@uwo.ca::ebca1857-89aa-48fc-bf3a-61a6fb60f29e" providerId="AD" clId="Web-{80842490-58B0-4842-B05E-B26C808A75FA}" dt="2021-12-08T16:50:01.956" v="0"/>
          <ac:spMkLst>
            <pc:docMk/>
            <pc:sldMk cId="372513442" sldId="263"/>
            <ac:spMk id="10" creationId="{9427AF5F-9A0E-42B7-A252-FD64C9885F9C}"/>
          </ac:spMkLst>
        </pc:spChg>
        <pc:spChg chg="add">
          <ac:chgData name="Kasia Wisniewski" userId="S::kwisnie2@uwo.ca::ebca1857-89aa-48fc-bf3a-61a6fb60f29e" providerId="AD" clId="Web-{80842490-58B0-4842-B05E-B26C808A75FA}" dt="2021-12-08T16:50:01.956" v="0"/>
          <ac:spMkLst>
            <pc:docMk/>
            <pc:sldMk cId="372513442" sldId="263"/>
            <ac:spMk id="12" creationId="{28D31E1B-0407-4223-9642-0B642CBF57D9}"/>
          </ac:spMkLst>
        </pc:spChg>
        <pc:spChg chg="add">
          <ac:chgData name="Kasia Wisniewski" userId="S::kwisnie2@uwo.ca::ebca1857-89aa-48fc-bf3a-61a6fb60f29e" providerId="AD" clId="Web-{80842490-58B0-4842-B05E-B26C808A75FA}" dt="2021-12-08T16:50:01.956" v="0"/>
          <ac:spMkLst>
            <pc:docMk/>
            <pc:sldMk cId="372513442" sldId="263"/>
            <ac:spMk id="22" creationId="{D5B0017B-2ECA-49AF-B397-DC140825DF8D}"/>
          </ac:spMkLst>
        </pc:spChg>
        <pc:spChg chg="add">
          <ac:chgData name="Kasia Wisniewski" userId="S::kwisnie2@uwo.ca::ebca1857-89aa-48fc-bf3a-61a6fb60f29e" providerId="AD" clId="Web-{80842490-58B0-4842-B05E-B26C808A75FA}" dt="2021-12-08T16:50:01.956" v="0"/>
          <ac:spMkLst>
            <pc:docMk/>
            <pc:sldMk cId="372513442" sldId="263"/>
            <ac:spMk id="24" creationId="{70E96339-907C-46C3-99AC-31179B6F0EBD}"/>
          </ac:spMkLst>
        </pc:spChg>
        <pc:grpChg chg="add">
          <ac:chgData name="Kasia Wisniewski" userId="S::kwisnie2@uwo.ca::ebca1857-89aa-48fc-bf3a-61a6fb60f29e" providerId="AD" clId="Web-{80842490-58B0-4842-B05E-B26C808A75FA}" dt="2021-12-08T16:50:01.956" v="0"/>
          <ac:grpSpMkLst>
            <pc:docMk/>
            <pc:sldMk cId="372513442" sldId="263"/>
            <ac:grpSpMk id="17" creationId="{AE1C45F0-260A-458C-96ED-C1F6D2151219}"/>
          </ac:grpSpMkLst>
        </pc:grpChg>
        <pc:picChg chg="mod">
          <ac:chgData name="Kasia Wisniewski" userId="S::kwisnie2@uwo.ca::ebca1857-89aa-48fc-bf3a-61a6fb60f29e" providerId="AD" clId="Web-{80842490-58B0-4842-B05E-B26C808A75FA}" dt="2021-12-08T16:50:01.956" v="0"/>
          <ac:picMkLst>
            <pc:docMk/>
            <pc:sldMk cId="372513442" sldId="263"/>
            <ac:picMk id="4" creationId="{F148E8B8-1173-4BED-B951-55F57233FC90}"/>
          </ac:picMkLst>
        </pc:picChg>
        <pc:cxnChg chg="add">
          <ac:chgData name="Kasia Wisniewski" userId="S::kwisnie2@uwo.ca::ebca1857-89aa-48fc-bf3a-61a6fb60f29e" providerId="AD" clId="Web-{80842490-58B0-4842-B05E-B26C808A75FA}" dt="2021-12-08T16:50:01.956" v="0"/>
          <ac:cxnSpMkLst>
            <pc:docMk/>
            <pc:sldMk cId="372513442" sldId="263"/>
            <ac:cxnSpMk id="26" creationId="{6CF1BAF6-AD41-4082-B212-8A1F9A2E8779}"/>
          </ac:cxnSpMkLst>
        </pc:cxnChg>
      </pc:sldChg>
      <pc:sldChg chg="addSp delSp modSp">
        <pc:chgData name="Kasia Wisniewski" userId="S::kwisnie2@uwo.ca::ebca1857-89aa-48fc-bf3a-61a6fb60f29e" providerId="AD" clId="Web-{80842490-58B0-4842-B05E-B26C808A75FA}" dt="2021-12-08T16:53:12.708" v="15" actId="1076"/>
        <pc:sldMkLst>
          <pc:docMk/>
          <pc:sldMk cId="3328293591" sldId="264"/>
        </pc:sldMkLst>
        <pc:spChg chg="mod">
          <ac:chgData name="Kasia Wisniewski" userId="S::kwisnie2@uwo.ca::ebca1857-89aa-48fc-bf3a-61a6fb60f29e" providerId="AD" clId="Web-{80842490-58B0-4842-B05E-B26C808A75FA}" dt="2021-12-08T16:52:58.270" v="11"/>
          <ac:spMkLst>
            <pc:docMk/>
            <pc:sldMk cId="3328293591" sldId="264"/>
            <ac:spMk id="2" creationId="{6A8F4AA9-DB3B-4190-B239-F6E48E84A521}"/>
          </ac:spMkLst>
        </pc:spChg>
        <pc:spChg chg="mod">
          <ac:chgData name="Kasia Wisniewski" userId="S::kwisnie2@uwo.ca::ebca1857-89aa-48fc-bf3a-61a6fb60f29e" providerId="AD" clId="Web-{80842490-58B0-4842-B05E-B26C808A75FA}" dt="2021-12-08T16:53:12.708" v="15" actId="1076"/>
          <ac:spMkLst>
            <pc:docMk/>
            <pc:sldMk cId="3328293591" sldId="264"/>
            <ac:spMk id="3" creationId="{6CF6E877-19CA-4EE8-8EFD-1F4F65780FE2}"/>
          </ac:spMkLst>
        </pc:spChg>
        <pc:spChg chg="add del">
          <ac:chgData name="Kasia Wisniewski" userId="S::kwisnie2@uwo.ca::ebca1857-89aa-48fc-bf3a-61a6fb60f29e" providerId="AD" clId="Web-{80842490-58B0-4842-B05E-B26C808A75FA}" dt="2021-12-08T16:52:58.270" v="12"/>
          <ac:spMkLst>
            <pc:docMk/>
            <pc:sldMk cId="3328293591" sldId="264"/>
            <ac:spMk id="10" creationId="{8761DDFE-071F-4200-B0AA-394476C2D2D6}"/>
          </ac:spMkLst>
        </pc:spChg>
        <pc:spChg chg="add del">
          <ac:chgData name="Kasia Wisniewski" userId="S::kwisnie2@uwo.ca::ebca1857-89aa-48fc-bf3a-61a6fb60f29e" providerId="AD" clId="Web-{80842490-58B0-4842-B05E-B26C808A75FA}" dt="2021-12-08T16:52:48.177" v="7"/>
          <ac:spMkLst>
            <pc:docMk/>
            <pc:sldMk cId="3328293591" sldId="264"/>
            <ac:spMk id="12" creationId="{69D47016-023F-44BD-981C-50E7A10A6609}"/>
          </ac:spMkLst>
        </pc:spChg>
        <pc:spChg chg="add del">
          <ac:chgData name="Kasia Wisniewski" userId="S::kwisnie2@uwo.ca::ebca1857-89aa-48fc-bf3a-61a6fb60f29e" providerId="AD" clId="Web-{80842490-58B0-4842-B05E-B26C808A75FA}" dt="2021-12-08T16:52:48.177" v="7"/>
          <ac:spMkLst>
            <pc:docMk/>
            <pc:sldMk cId="3328293591" sldId="264"/>
            <ac:spMk id="13" creationId="{6D8B37B0-0682-433E-BC8D-498C04ABD9A7}"/>
          </ac:spMkLst>
        </pc:spChg>
        <pc:spChg chg="add del">
          <ac:chgData name="Kasia Wisniewski" userId="S::kwisnie2@uwo.ca::ebca1857-89aa-48fc-bf3a-61a6fb60f29e" providerId="AD" clId="Web-{80842490-58B0-4842-B05E-B26C808A75FA}" dt="2021-12-08T16:52:53.177" v="9"/>
          <ac:spMkLst>
            <pc:docMk/>
            <pc:sldMk cId="3328293591" sldId="264"/>
            <ac:spMk id="14" creationId="{385E1BDC-A9B0-4A87-82E3-F3187F69A802}"/>
          </ac:spMkLst>
        </pc:spChg>
        <pc:spChg chg="add del">
          <ac:chgData name="Kasia Wisniewski" userId="S::kwisnie2@uwo.ca::ebca1857-89aa-48fc-bf3a-61a6fb60f29e" providerId="AD" clId="Web-{80842490-58B0-4842-B05E-B26C808A75FA}" dt="2021-12-08T16:52:43.051" v="5"/>
          <ac:spMkLst>
            <pc:docMk/>
            <pc:sldMk cId="3328293591" sldId="264"/>
            <ac:spMk id="15" creationId="{5AAE9118-0436-4488-AC4A-C14DF6A7B6B1}"/>
          </ac:spMkLst>
        </pc:spChg>
        <pc:spChg chg="add del">
          <ac:chgData name="Kasia Wisniewski" userId="S::kwisnie2@uwo.ca::ebca1857-89aa-48fc-bf3a-61a6fb60f29e" providerId="AD" clId="Web-{80842490-58B0-4842-B05E-B26C808A75FA}" dt="2021-12-08T16:52:53.177" v="9"/>
          <ac:spMkLst>
            <pc:docMk/>
            <pc:sldMk cId="3328293591" sldId="264"/>
            <ac:spMk id="16" creationId="{0990C621-3B8B-4820-8328-D47EF7CE823C}"/>
          </ac:spMkLst>
        </pc:spChg>
        <pc:spChg chg="add del">
          <ac:chgData name="Kasia Wisniewski" userId="S::kwisnie2@uwo.ca::ebca1857-89aa-48fc-bf3a-61a6fb60f29e" providerId="AD" clId="Web-{80842490-58B0-4842-B05E-B26C808A75FA}" dt="2021-12-08T16:52:43.051" v="5"/>
          <ac:spMkLst>
            <pc:docMk/>
            <pc:sldMk cId="3328293591" sldId="264"/>
            <ac:spMk id="17" creationId="{1B10F861-B8F1-49C7-BD58-EAB20CEE7F93}"/>
          </ac:spMkLst>
        </pc:spChg>
        <pc:spChg chg="add del">
          <ac:chgData name="Kasia Wisniewski" userId="S::kwisnie2@uwo.ca::ebca1857-89aa-48fc-bf3a-61a6fb60f29e" providerId="AD" clId="Web-{80842490-58B0-4842-B05E-B26C808A75FA}" dt="2021-12-08T16:52:53.177" v="9"/>
          <ac:spMkLst>
            <pc:docMk/>
            <pc:sldMk cId="3328293591" sldId="264"/>
            <ac:spMk id="18" creationId="{C1A2385B-1D2A-4E17-84FA-6CB7F0AAE473}"/>
          </ac:spMkLst>
        </pc:spChg>
        <pc:spChg chg="add del">
          <ac:chgData name="Kasia Wisniewski" userId="S::kwisnie2@uwo.ca::ebca1857-89aa-48fc-bf3a-61a6fb60f29e" providerId="AD" clId="Web-{80842490-58B0-4842-B05E-B26C808A75FA}" dt="2021-12-08T16:52:43.051" v="5"/>
          <ac:spMkLst>
            <pc:docMk/>
            <pc:sldMk cId="3328293591" sldId="264"/>
            <ac:spMk id="19" creationId="{61F6E425-22AB-4DA2-8FAC-58ADB58EF6C3}"/>
          </ac:spMkLst>
        </pc:spChg>
        <pc:spChg chg="add del">
          <ac:chgData name="Kasia Wisniewski" userId="S::kwisnie2@uwo.ca::ebca1857-89aa-48fc-bf3a-61a6fb60f29e" providerId="AD" clId="Web-{80842490-58B0-4842-B05E-B26C808A75FA}" dt="2021-12-08T16:52:58.270" v="11"/>
          <ac:spMkLst>
            <pc:docMk/>
            <pc:sldMk cId="3328293591" sldId="264"/>
            <ac:spMk id="20" creationId="{5AAE9118-0436-4488-AC4A-C14DF6A7B6B1}"/>
          </ac:spMkLst>
        </pc:spChg>
        <pc:spChg chg="add del">
          <ac:chgData name="Kasia Wisniewski" userId="S::kwisnie2@uwo.ca::ebca1857-89aa-48fc-bf3a-61a6fb60f29e" providerId="AD" clId="Web-{80842490-58B0-4842-B05E-B26C808A75FA}" dt="2021-12-08T16:52:53.177" v="9"/>
          <ac:spMkLst>
            <pc:docMk/>
            <pc:sldMk cId="3328293591" sldId="264"/>
            <ac:spMk id="21" creationId="{5E791F2F-79DB-4CC0-9FA1-001E3E91E8B7}"/>
          </ac:spMkLst>
        </pc:spChg>
        <pc:spChg chg="add del">
          <ac:chgData name="Kasia Wisniewski" userId="S::kwisnie2@uwo.ca::ebca1857-89aa-48fc-bf3a-61a6fb60f29e" providerId="AD" clId="Web-{80842490-58B0-4842-B05E-B26C808A75FA}" dt="2021-12-08T16:52:58.270" v="11"/>
          <ac:spMkLst>
            <pc:docMk/>
            <pc:sldMk cId="3328293591" sldId="264"/>
            <ac:spMk id="22" creationId="{1B10F861-B8F1-49C7-BD58-EAB20CEE7F93}"/>
          </ac:spMkLst>
        </pc:spChg>
        <pc:spChg chg="add del">
          <ac:chgData name="Kasia Wisniewski" userId="S::kwisnie2@uwo.ca::ebca1857-89aa-48fc-bf3a-61a6fb60f29e" providerId="AD" clId="Web-{80842490-58B0-4842-B05E-B26C808A75FA}" dt="2021-12-08T16:52:58.270" v="11"/>
          <ac:spMkLst>
            <pc:docMk/>
            <pc:sldMk cId="3328293591" sldId="264"/>
            <ac:spMk id="23" creationId="{61F6E425-22AB-4DA2-8FAC-58ADB58EF6C3}"/>
          </ac:spMkLst>
        </pc:spChg>
        <pc:spChg chg="add">
          <ac:chgData name="Kasia Wisniewski" userId="S::kwisnie2@uwo.ca::ebca1857-89aa-48fc-bf3a-61a6fb60f29e" providerId="AD" clId="Web-{80842490-58B0-4842-B05E-B26C808A75FA}" dt="2021-12-08T16:52:58.270" v="12"/>
          <ac:spMkLst>
            <pc:docMk/>
            <pc:sldMk cId="3328293591" sldId="264"/>
            <ac:spMk id="24" creationId="{8761DDFE-071F-4200-B0AA-394476C2D2D6}"/>
          </ac:spMkLst>
        </pc:spChg>
        <pc:picChg chg="mod">
          <ac:chgData name="Kasia Wisniewski" userId="S::kwisnie2@uwo.ca::ebca1857-89aa-48fc-bf3a-61a6fb60f29e" providerId="AD" clId="Web-{80842490-58B0-4842-B05E-B26C808A75FA}" dt="2021-12-08T16:52:58.270" v="11"/>
          <ac:picMkLst>
            <pc:docMk/>
            <pc:sldMk cId="3328293591" sldId="264"/>
            <ac:picMk id="4" creationId="{E4A4F2AF-C1E2-4CA1-88B0-410A04F68F61}"/>
          </ac:picMkLst>
        </pc:picChg>
        <pc:picChg chg="mod">
          <ac:chgData name="Kasia Wisniewski" userId="S::kwisnie2@uwo.ca::ebca1857-89aa-48fc-bf3a-61a6fb60f29e" providerId="AD" clId="Web-{80842490-58B0-4842-B05E-B26C808A75FA}" dt="2021-12-08T16:52:58.270" v="11"/>
          <ac:picMkLst>
            <pc:docMk/>
            <pc:sldMk cId="3328293591" sldId="264"/>
            <ac:picMk id="5" creationId="{6334432D-7CD4-4993-AA70-E02511B9436D}"/>
          </ac:picMkLst>
        </pc:picChg>
      </pc:sldChg>
      <pc:sldChg chg="modSp">
        <pc:chgData name="Kasia Wisniewski" userId="S::kwisnie2@uwo.ca::ebca1857-89aa-48fc-bf3a-61a6fb60f29e" providerId="AD" clId="Web-{80842490-58B0-4842-B05E-B26C808A75FA}" dt="2021-12-08T16:53:47.584" v="18" actId="1076"/>
        <pc:sldMkLst>
          <pc:docMk/>
          <pc:sldMk cId="1515850523" sldId="266"/>
        </pc:sldMkLst>
        <pc:spChg chg="mod">
          <ac:chgData name="Kasia Wisniewski" userId="S::kwisnie2@uwo.ca::ebca1857-89aa-48fc-bf3a-61a6fb60f29e" providerId="AD" clId="Web-{80842490-58B0-4842-B05E-B26C808A75FA}" dt="2021-12-08T16:53:47.584" v="18" actId="1076"/>
          <ac:spMkLst>
            <pc:docMk/>
            <pc:sldMk cId="1515850523" sldId="266"/>
            <ac:spMk id="5" creationId="{9B71EAA9-448B-4E22-8B29-C12699D2456F}"/>
          </ac:spMkLst>
        </pc:spChg>
      </pc:sldChg>
      <pc:sldChg chg="addSp delSp modSp">
        <pc:chgData name="Kasia Wisniewski" userId="S::kwisnie2@uwo.ca::ebca1857-89aa-48fc-bf3a-61a6fb60f29e" providerId="AD" clId="Web-{80842490-58B0-4842-B05E-B26C808A75FA}" dt="2021-12-08T16:53:33.630" v="17"/>
        <pc:sldMkLst>
          <pc:docMk/>
          <pc:sldMk cId="1981932549" sldId="272"/>
        </pc:sldMkLst>
        <pc:spChg chg="mod">
          <ac:chgData name="Kasia Wisniewski" userId="S::kwisnie2@uwo.ca::ebca1857-89aa-48fc-bf3a-61a6fb60f29e" providerId="AD" clId="Web-{80842490-58B0-4842-B05E-B26C808A75FA}" dt="2021-12-08T16:53:33.630" v="17"/>
          <ac:spMkLst>
            <pc:docMk/>
            <pc:sldMk cId="1981932549" sldId="272"/>
            <ac:spMk id="2" creationId="{C5D5F5F0-01B4-4053-A8BA-D37F9442B54E}"/>
          </ac:spMkLst>
        </pc:spChg>
        <pc:spChg chg="mod">
          <ac:chgData name="Kasia Wisniewski" userId="S::kwisnie2@uwo.ca::ebca1857-89aa-48fc-bf3a-61a6fb60f29e" providerId="AD" clId="Web-{80842490-58B0-4842-B05E-B26C808A75FA}" dt="2021-12-08T16:53:33.630" v="17"/>
          <ac:spMkLst>
            <pc:docMk/>
            <pc:sldMk cId="1981932549" sldId="272"/>
            <ac:spMk id="8" creationId="{55BEFB88-CE63-4EF1-B47C-C67CF569BE09}"/>
          </ac:spMkLst>
        </pc:spChg>
        <pc:spChg chg="del">
          <ac:chgData name="Kasia Wisniewski" userId="S::kwisnie2@uwo.ca::ebca1857-89aa-48fc-bf3a-61a6fb60f29e" providerId="AD" clId="Web-{80842490-58B0-4842-B05E-B26C808A75FA}" dt="2021-12-08T16:53:33.630" v="17"/>
          <ac:spMkLst>
            <pc:docMk/>
            <pc:sldMk cId="1981932549" sldId="272"/>
            <ac:spMk id="11" creationId="{9427AF5F-9A0E-42B7-A252-FD64C9885F9C}"/>
          </ac:spMkLst>
        </pc:spChg>
        <pc:spChg chg="add">
          <ac:chgData name="Kasia Wisniewski" userId="S::kwisnie2@uwo.ca::ebca1857-89aa-48fc-bf3a-61a6fb60f29e" providerId="AD" clId="Web-{80842490-58B0-4842-B05E-B26C808A75FA}" dt="2021-12-08T16:53:33.630" v="17"/>
          <ac:spMkLst>
            <pc:docMk/>
            <pc:sldMk cId="1981932549" sldId="272"/>
            <ac:spMk id="16" creationId="{EB708185-20C0-40F2-8F2D-8EB9E34B3C00}"/>
          </ac:spMkLst>
        </pc:spChg>
        <pc:spChg chg="add">
          <ac:chgData name="Kasia Wisniewski" userId="S::kwisnie2@uwo.ca::ebca1857-89aa-48fc-bf3a-61a6fb60f29e" providerId="AD" clId="Web-{80842490-58B0-4842-B05E-B26C808A75FA}" dt="2021-12-08T16:53:33.630" v="17"/>
          <ac:spMkLst>
            <pc:docMk/>
            <pc:sldMk cId="1981932549" sldId="272"/>
            <ac:spMk id="22" creationId="{0DA909B4-15FF-46A6-8A7F-7AEF977FE9ED}"/>
          </ac:spMkLst>
        </pc:spChg>
        <pc:spChg chg="add">
          <ac:chgData name="Kasia Wisniewski" userId="S::kwisnie2@uwo.ca::ebca1857-89aa-48fc-bf3a-61a6fb60f29e" providerId="AD" clId="Web-{80842490-58B0-4842-B05E-B26C808A75FA}" dt="2021-12-08T16:53:33.630" v="17"/>
          <ac:spMkLst>
            <pc:docMk/>
            <pc:sldMk cId="1981932549" sldId="272"/>
            <ac:spMk id="24" creationId="{1382A32C-5B0C-4B1C-A074-76C6DBCC9F87}"/>
          </ac:spMkLst>
        </pc:spChg>
        <pc:grpChg chg="add">
          <ac:chgData name="Kasia Wisniewski" userId="S::kwisnie2@uwo.ca::ebca1857-89aa-48fc-bf3a-61a6fb60f29e" providerId="AD" clId="Web-{80842490-58B0-4842-B05E-B26C808A75FA}" dt="2021-12-08T16:53:33.630" v="17"/>
          <ac:grpSpMkLst>
            <pc:docMk/>
            <pc:sldMk cId="1981932549" sldId="272"/>
            <ac:grpSpMk id="18" creationId="{19A6B5CE-CB1D-48EE-8B43-E952235C8371}"/>
          </ac:grpSpMkLst>
        </pc:grpChg>
        <pc:picChg chg="mod ord">
          <ac:chgData name="Kasia Wisniewski" userId="S::kwisnie2@uwo.ca::ebca1857-89aa-48fc-bf3a-61a6fb60f29e" providerId="AD" clId="Web-{80842490-58B0-4842-B05E-B26C808A75FA}" dt="2021-12-08T16:53:33.630" v="17"/>
          <ac:picMkLst>
            <pc:docMk/>
            <pc:sldMk cId="1981932549" sldId="272"/>
            <ac:picMk id="3" creationId="{3B36B893-389F-439A-B91B-961438D1EDE2}"/>
          </ac:picMkLst>
        </pc:picChg>
        <pc:picChg chg="mod">
          <ac:chgData name="Kasia Wisniewski" userId="S::kwisnie2@uwo.ca::ebca1857-89aa-48fc-bf3a-61a6fb60f29e" providerId="AD" clId="Web-{80842490-58B0-4842-B05E-B26C808A75FA}" dt="2021-12-08T16:53:33.630" v="17"/>
          <ac:picMkLst>
            <pc:docMk/>
            <pc:sldMk cId="1981932549" sldId="272"/>
            <ac:picMk id="5" creationId="{0338DA7D-B311-4BB3-8492-39EA8E2917DF}"/>
          </ac:picMkLst>
        </pc:picChg>
        <pc:picChg chg="mod">
          <ac:chgData name="Kasia Wisniewski" userId="S::kwisnie2@uwo.ca::ebca1857-89aa-48fc-bf3a-61a6fb60f29e" providerId="AD" clId="Web-{80842490-58B0-4842-B05E-B26C808A75FA}" dt="2021-12-08T16:53:33.630" v="17"/>
          <ac:picMkLst>
            <pc:docMk/>
            <pc:sldMk cId="1981932549" sldId="272"/>
            <ac:picMk id="6" creationId="{7E2E7D55-4718-48F9-9E93-C2D838176B6D}"/>
          </ac:picMkLst>
        </pc:picChg>
      </pc:sldChg>
      <pc:sldChg chg="addSp delSp modSp">
        <pc:chgData name="Kasia Wisniewski" userId="S::kwisnie2@uwo.ca::ebca1857-89aa-48fc-bf3a-61a6fb60f29e" providerId="AD" clId="Web-{80842490-58B0-4842-B05E-B26C808A75FA}" dt="2021-12-08T16:53:26.630" v="16"/>
        <pc:sldMkLst>
          <pc:docMk/>
          <pc:sldMk cId="3404758477" sldId="273"/>
        </pc:sldMkLst>
        <pc:spChg chg="mod">
          <ac:chgData name="Kasia Wisniewski" userId="S::kwisnie2@uwo.ca::ebca1857-89aa-48fc-bf3a-61a6fb60f29e" providerId="AD" clId="Web-{80842490-58B0-4842-B05E-B26C808A75FA}" dt="2021-12-08T16:53:26.630" v="16"/>
          <ac:spMkLst>
            <pc:docMk/>
            <pc:sldMk cId="3404758477" sldId="273"/>
            <ac:spMk id="2" creationId="{C45DB9D0-9827-40A2-A5A3-40620D85C237}"/>
          </ac:spMkLst>
        </pc:spChg>
        <pc:spChg chg="mod">
          <ac:chgData name="Kasia Wisniewski" userId="S::kwisnie2@uwo.ca::ebca1857-89aa-48fc-bf3a-61a6fb60f29e" providerId="AD" clId="Web-{80842490-58B0-4842-B05E-B26C808A75FA}" dt="2021-12-08T16:53:26.630" v="16"/>
          <ac:spMkLst>
            <pc:docMk/>
            <pc:sldMk cId="3404758477" sldId="273"/>
            <ac:spMk id="8" creationId="{BF56B39E-1867-44DC-9135-407B41AB89B8}"/>
          </ac:spMkLst>
        </pc:spChg>
        <pc:spChg chg="del">
          <ac:chgData name="Kasia Wisniewski" userId="S::kwisnie2@uwo.ca::ebca1857-89aa-48fc-bf3a-61a6fb60f29e" providerId="AD" clId="Web-{80842490-58B0-4842-B05E-B26C808A75FA}" dt="2021-12-08T16:53:26.630" v="16"/>
          <ac:spMkLst>
            <pc:docMk/>
            <pc:sldMk cId="3404758477" sldId="273"/>
            <ac:spMk id="11" creationId="{9427AF5F-9A0E-42B7-A252-FD64C9885F9C}"/>
          </ac:spMkLst>
        </pc:spChg>
        <pc:spChg chg="add">
          <ac:chgData name="Kasia Wisniewski" userId="S::kwisnie2@uwo.ca::ebca1857-89aa-48fc-bf3a-61a6fb60f29e" providerId="AD" clId="Web-{80842490-58B0-4842-B05E-B26C808A75FA}" dt="2021-12-08T16:53:26.630" v="16"/>
          <ac:spMkLst>
            <pc:docMk/>
            <pc:sldMk cId="3404758477" sldId="273"/>
            <ac:spMk id="16" creationId="{058A14AF-9FB5-4CC7-BA35-E8E85D3EDF0E}"/>
          </ac:spMkLst>
        </pc:spChg>
        <pc:spChg chg="add">
          <ac:chgData name="Kasia Wisniewski" userId="S::kwisnie2@uwo.ca::ebca1857-89aa-48fc-bf3a-61a6fb60f29e" providerId="AD" clId="Web-{80842490-58B0-4842-B05E-B26C808A75FA}" dt="2021-12-08T16:53:26.630" v="16"/>
          <ac:spMkLst>
            <pc:docMk/>
            <pc:sldMk cId="3404758477" sldId="273"/>
            <ac:spMk id="18" creationId="{3A9A4357-BD1D-4622-A4FE-766E6AB8DE84}"/>
          </ac:spMkLst>
        </pc:spChg>
        <pc:spChg chg="add">
          <ac:chgData name="Kasia Wisniewski" userId="S::kwisnie2@uwo.ca::ebca1857-89aa-48fc-bf3a-61a6fb60f29e" providerId="AD" clId="Web-{80842490-58B0-4842-B05E-B26C808A75FA}" dt="2021-12-08T16:53:26.630" v="16"/>
          <ac:spMkLst>
            <pc:docMk/>
            <pc:sldMk cId="3404758477" sldId="273"/>
            <ac:spMk id="20" creationId="{E659831F-0D9A-4C63-9EBB-8435B85A440F}"/>
          </ac:spMkLst>
        </pc:spChg>
        <pc:spChg chg="add">
          <ac:chgData name="Kasia Wisniewski" userId="S::kwisnie2@uwo.ca::ebca1857-89aa-48fc-bf3a-61a6fb60f29e" providerId="AD" clId="Web-{80842490-58B0-4842-B05E-B26C808A75FA}" dt="2021-12-08T16:53:26.630" v="16"/>
          <ac:spMkLst>
            <pc:docMk/>
            <pc:sldMk cId="3404758477" sldId="273"/>
            <ac:spMk id="22" creationId="{E6995CE5-F890-4ABA-82A2-26507CE8D2A3}"/>
          </ac:spMkLst>
        </pc:spChg>
        <pc:picChg chg="mod">
          <ac:chgData name="Kasia Wisniewski" userId="S::kwisnie2@uwo.ca::ebca1857-89aa-48fc-bf3a-61a6fb60f29e" providerId="AD" clId="Web-{80842490-58B0-4842-B05E-B26C808A75FA}" dt="2021-12-08T16:53:26.630" v="16"/>
          <ac:picMkLst>
            <pc:docMk/>
            <pc:sldMk cId="3404758477" sldId="273"/>
            <ac:picMk id="4" creationId="{D931E1CC-EF21-43E7-A2A9-A30D498746D0}"/>
          </ac:picMkLst>
        </pc:picChg>
      </pc:sldChg>
    </pc:docChg>
  </pc:docChgLst>
  <pc:docChgLst>
    <pc:chgData name="Kasia Wisniewski" userId="S::kwisnie2@uwo.ca::ebca1857-89aa-48fc-bf3a-61a6fb60f29e" providerId="AD" clId="Web-{9EE61C9C-5869-49C3-85FD-464FAA7DEF0F}"/>
    <pc:docChg chg="modSld">
      <pc:chgData name="Kasia Wisniewski" userId="S::kwisnie2@uwo.ca::ebca1857-89aa-48fc-bf3a-61a6fb60f29e" providerId="AD" clId="Web-{9EE61C9C-5869-49C3-85FD-464FAA7DEF0F}" dt="2021-12-08T17:02:24.257" v="39" actId="20577"/>
      <pc:docMkLst>
        <pc:docMk/>
      </pc:docMkLst>
      <pc:sldChg chg="addSp modSp mod setBg">
        <pc:chgData name="Kasia Wisniewski" userId="S::kwisnie2@uwo.ca::ebca1857-89aa-48fc-bf3a-61a6fb60f29e" providerId="AD" clId="Web-{9EE61C9C-5869-49C3-85FD-464FAA7DEF0F}" dt="2021-12-08T16:58:50.223" v="5" actId="1076"/>
        <pc:sldMkLst>
          <pc:docMk/>
          <pc:sldMk cId="1515850523" sldId="266"/>
        </pc:sldMkLst>
        <pc:spChg chg="mod">
          <ac:chgData name="Kasia Wisniewski" userId="S::kwisnie2@uwo.ca::ebca1857-89aa-48fc-bf3a-61a6fb60f29e" providerId="AD" clId="Web-{9EE61C9C-5869-49C3-85FD-464FAA7DEF0F}" dt="2021-12-08T16:58:33.629" v="1"/>
          <ac:spMkLst>
            <pc:docMk/>
            <pc:sldMk cId="1515850523" sldId="266"/>
            <ac:spMk id="2" creationId="{B2245A00-F6DE-4485-8DC4-9449FAC2F776}"/>
          </ac:spMkLst>
        </pc:spChg>
        <pc:spChg chg="mod">
          <ac:chgData name="Kasia Wisniewski" userId="S::kwisnie2@uwo.ca::ebca1857-89aa-48fc-bf3a-61a6fb60f29e" providerId="AD" clId="Web-{9EE61C9C-5869-49C3-85FD-464FAA7DEF0F}" dt="2021-12-08T16:58:33.629" v="1"/>
          <ac:spMkLst>
            <pc:docMk/>
            <pc:sldMk cId="1515850523" sldId="266"/>
            <ac:spMk id="3" creationId="{1FFD4DF5-7F58-4202-92AB-63703A24A8FA}"/>
          </ac:spMkLst>
        </pc:spChg>
        <pc:spChg chg="mod">
          <ac:chgData name="Kasia Wisniewski" userId="S::kwisnie2@uwo.ca::ebca1857-89aa-48fc-bf3a-61a6fb60f29e" providerId="AD" clId="Web-{9EE61C9C-5869-49C3-85FD-464FAA7DEF0F}" dt="2021-12-08T16:58:50.223" v="5" actId="1076"/>
          <ac:spMkLst>
            <pc:docMk/>
            <pc:sldMk cId="1515850523" sldId="266"/>
            <ac:spMk id="5" creationId="{9B71EAA9-448B-4E22-8B29-C12699D2456F}"/>
          </ac:spMkLst>
        </pc:spChg>
        <pc:spChg chg="add">
          <ac:chgData name="Kasia Wisniewski" userId="S::kwisnie2@uwo.ca::ebca1857-89aa-48fc-bf3a-61a6fb60f29e" providerId="AD" clId="Web-{9EE61C9C-5869-49C3-85FD-464FAA7DEF0F}" dt="2021-12-08T16:58:33.629" v="1"/>
          <ac:spMkLst>
            <pc:docMk/>
            <pc:sldMk cId="1515850523" sldId="266"/>
            <ac:spMk id="10" creationId="{6EFC920F-B85A-4068-BD93-41064EDE93D3}"/>
          </ac:spMkLst>
        </pc:spChg>
        <pc:spChg chg="add">
          <ac:chgData name="Kasia Wisniewski" userId="S::kwisnie2@uwo.ca::ebca1857-89aa-48fc-bf3a-61a6fb60f29e" providerId="AD" clId="Web-{9EE61C9C-5869-49C3-85FD-464FAA7DEF0F}" dt="2021-12-08T16:58:33.629" v="1"/>
          <ac:spMkLst>
            <pc:docMk/>
            <pc:sldMk cId="1515850523" sldId="266"/>
            <ac:spMk id="16" creationId="{CBC4F608-B4B8-48C3-9572-C0F061B1CD99}"/>
          </ac:spMkLst>
        </pc:spChg>
        <pc:spChg chg="add">
          <ac:chgData name="Kasia Wisniewski" userId="S::kwisnie2@uwo.ca::ebca1857-89aa-48fc-bf3a-61a6fb60f29e" providerId="AD" clId="Web-{9EE61C9C-5869-49C3-85FD-464FAA7DEF0F}" dt="2021-12-08T16:58:33.629" v="1"/>
          <ac:spMkLst>
            <pc:docMk/>
            <pc:sldMk cId="1515850523" sldId="266"/>
            <ac:spMk id="18" creationId="{1382A32C-5B0C-4B1C-A074-76C6DBCC9F87}"/>
          </ac:spMkLst>
        </pc:spChg>
        <pc:grpChg chg="add">
          <ac:chgData name="Kasia Wisniewski" userId="S::kwisnie2@uwo.ca::ebca1857-89aa-48fc-bf3a-61a6fb60f29e" providerId="AD" clId="Web-{9EE61C9C-5869-49C3-85FD-464FAA7DEF0F}" dt="2021-12-08T16:58:33.629" v="1"/>
          <ac:grpSpMkLst>
            <pc:docMk/>
            <pc:sldMk cId="1515850523" sldId="266"/>
            <ac:grpSpMk id="12" creationId="{1C559108-BBAE-426C-8564-051D2BA6DDC8}"/>
          </ac:grpSpMkLst>
        </pc:grpChg>
        <pc:picChg chg="mod">
          <ac:chgData name="Kasia Wisniewski" userId="S::kwisnie2@uwo.ca::ebca1857-89aa-48fc-bf3a-61a6fb60f29e" providerId="AD" clId="Web-{9EE61C9C-5869-49C3-85FD-464FAA7DEF0F}" dt="2021-12-08T16:58:33.629" v="1"/>
          <ac:picMkLst>
            <pc:docMk/>
            <pc:sldMk cId="1515850523" sldId="266"/>
            <ac:picMk id="4" creationId="{4E8566A6-2954-49E4-B0A4-1516820185EB}"/>
          </ac:picMkLst>
        </pc:picChg>
      </pc:sldChg>
      <pc:sldChg chg="modSp">
        <pc:chgData name="Kasia Wisniewski" userId="S::kwisnie2@uwo.ca::ebca1857-89aa-48fc-bf3a-61a6fb60f29e" providerId="AD" clId="Web-{9EE61C9C-5869-49C3-85FD-464FAA7DEF0F}" dt="2021-12-08T17:02:24.257" v="39" actId="20577"/>
        <pc:sldMkLst>
          <pc:docMk/>
          <pc:sldMk cId="1273269372" sldId="274"/>
        </pc:sldMkLst>
        <pc:spChg chg="mod">
          <ac:chgData name="Kasia Wisniewski" userId="S::kwisnie2@uwo.ca::ebca1857-89aa-48fc-bf3a-61a6fb60f29e" providerId="AD" clId="Web-{9EE61C9C-5869-49C3-85FD-464FAA7DEF0F}" dt="2021-12-08T17:02:07.585" v="37" actId="14100"/>
          <ac:spMkLst>
            <pc:docMk/>
            <pc:sldMk cId="1273269372" sldId="274"/>
            <ac:spMk id="2" creationId="{80BB067A-78AB-4DEE-8C2E-E7A96B582F0F}"/>
          </ac:spMkLst>
        </pc:spChg>
        <pc:spChg chg="mod">
          <ac:chgData name="Kasia Wisniewski" userId="S::kwisnie2@uwo.ca::ebca1857-89aa-48fc-bf3a-61a6fb60f29e" providerId="AD" clId="Web-{9EE61C9C-5869-49C3-85FD-464FAA7DEF0F}" dt="2021-12-08T17:02:24.257" v="39" actId="20577"/>
          <ac:spMkLst>
            <pc:docMk/>
            <pc:sldMk cId="1273269372" sldId="274"/>
            <ac:spMk id="3" creationId="{BE549D50-2F94-4BEC-A181-7ED9ECA2CB58}"/>
          </ac:spMkLst>
        </pc:spChg>
      </pc:sldChg>
      <pc:sldChg chg="addSp modSp mod setBg">
        <pc:chgData name="Kasia Wisniewski" userId="S::kwisnie2@uwo.ca::ebca1857-89aa-48fc-bf3a-61a6fb60f29e" providerId="AD" clId="Web-{9EE61C9C-5869-49C3-85FD-464FAA7DEF0F}" dt="2021-12-08T17:01:36.225" v="34" actId="20577"/>
        <pc:sldMkLst>
          <pc:docMk/>
          <pc:sldMk cId="2126350634" sldId="278"/>
        </pc:sldMkLst>
        <pc:spChg chg="mod">
          <ac:chgData name="Kasia Wisniewski" userId="S::kwisnie2@uwo.ca::ebca1857-89aa-48fc-bf3a-61a6fb60f29e" providerId="AD" clId="Web-{9EE61C9C-5869-49C3-85FD-464FAA7DEF0F}" dt="2021-12-08T17:00:55.491" v="24"/>
          <ac:spMkLst>
            <pc:docMk/>
            <pc:sldMk cId="2126350634" sldId="278"/>
            <ac:spMk id="2" creationId="{48C94E23-B8D1-44BA-B139-56A21E56C782}"/>
          </ac:spMkLst>
        </pc:spChg>
        <pc:spChg chg="mod">
          <ac:chgData name="Kasia Wisniewski" userId="S::kwisnie2@uwo.ca::ebca1857-89aa-48fc-bf3a-61a6fb60f29e" providerId="AD" clId="Web-{9EE61C9C-5869-49C3-85FD-464FAA7DEF0F}" dt="2021-12-08T17:00:55.491" v="24"/>
          <ac:spMkLst>
            <pc:docMk/>
            <pc:sldMk cId="2126350634" sldId="278"/>
            <ac:spMk id="3" creationId="{E4CA8893-FF89-4A59-BF1A-790DE851853F}"/>
          </ac:spMkLst>
        </pc:spChg>
        <pc:spChg chg="mod">
          <ac:chgData name="Kasia Wisniewski" userId="S::kwisnie2@uwo.ca::ebca1857-89aa-48fc-bf3a-61a6fb60f29e" providerId="AD" clId="Web-{9EE61C9C-5869-49C3-85FD-464FAA7DEF0F}" dt="2021-12-08T17:01:36.225" v="34" actId="20577"/>
          <ac:spMkLst>
            <pc:docMk/>
            <pc:sldMk cId="2126350634" sldId="278"/>
            <ac:spMk id="5" creationId="{0FEFCB8C-3589-4FCA-923B-48085F66F34C}"/>
          </ac:spMkLst>
        </pc:spChg>
        <pc:spChg chg="mod">
          <ac:chgData name="Kasia Wisniewski" userId="S::kwisnie2@uwo.ca::ebca1857-89aa-48fc-bf3a-61a6fb60f29e" providerId="AD" clId="Web-{9EE61C9C-5869-49C3-85FD-464FAA7DEF0F}" dt="2021-12-08T17:00:45.756" v="22" actId="20577"/>
          <ac:spMkLst>
            <pc:docMk/>
            <pc:sldMk cId="2126350634" sldId="278"/>
            <ac:spMk id="8" creationId="{F254D08F-BA02-4FE8-A8E8-2C7D229C808C}"/>
          </ac:spMkLst>
        </pc:spChg>
        <pc:spChg chg="add mod">
          <ac:chgData name="Kasia Wisniewski" userId="S::kwisnie2@uwo.ca::ebca1857-89aa-48fc-bf3a-61a6fb60f29e" providerId="AD" clId="Web-{9EE61C9C-5869-49C3-85FD-464FAA7DEF0F}" dt="2021-12-08T17:01:15.319" v="31" actId="1076"/>
          <ac:spMkLst>
            <pc:docMk/>
            <pc:sldMk cId="2126350634" sldId="278"/>
            <ac:spMk id="9" creationId="{9BD74F3B-4E7D-4621-B375-C4ADEBE6D85D}"/>
          </ac:spMkLst>
        </pc:spChg>
        <pc:spChg chg="add">
          <ac:chgData name="Kasia Wisniewski" userId="S::kwisnie2@uwo.ca::ebca1857-89aa-48fc-bf3a-61a6fb60f29e" providerId="AD" clId="Web-{9EE61C9C-5869-49C3-85FD-464FAA7DEF0F}" dt="2021-12-08T17:00:55.491" v="24"/>
          <ac:spMkLst>
            <pc:docMk/>
            <pc:sldMk cId="2126350634" sldId="278"/>
            <ac:spMk id="13" creationId="{149FB5C3-7336-4FE0-A30C-CC0A3646D499}"/>
          </ac:spMkLst>
        </pc:spChg>
        <pc:spChg chg="add">
          <ac:chgData name="Kasia Wisniewski" userId="S::kwisnie2@uwo.ca::ebca1857-89aa-48fc-bf3a-61a6fb60f29e" providerId="AD" clId="Web-{9EE61C9C-5869-49C3-85FD-464FAA7DEF0F}" dt="2021-12-08T17:00:55.491" v="24"/>
          <ac:spMkLst>
            <pc:docMk/>
            <pc:sldMk cId="2126350634" sldId="278"/>
            <ac:spMk id="19" creationId="{0DA909B4-15FF-46A6-8A7F-7AEF977FE9ED}"/>
          </ac:spMkLst>
        </pc:spChg>
        <pc:spChg chg="add">
          <ac:chgData name="Kasia Wisniewski" userId="S::kwisnie2@uwo.ca::ebca1857-89aa-48fc-bf3a-61a6fb60f29e" providerId="AD" clId="Web-{9EE61C9C-5869-49C3-85FD-464FAA7DEF0F}" dt="2021-12-08T17:00:55.491" v="24"/>
          <ac:spMkLst>
            <pc:docMk/>
            <pc:sldMk cId="2126350634" sldId="278"/>
            <ac:spMk id="21" creationId="{1382A32C-5B0C-4B1C-A074-76C6DBCC9F87}"/>
          </ac:spMkLst>
        </pc:spChg>
        <pc:grpChg chg="add">
          <ac:chgData name="Kasia Wisniewski" userId="S::kwisnie2@uwo.ca::ebca1857-89aa-48fc-bf3a-61a6fb60f29e" providerId="AD" clId="Web-{9EE61C9C-5869-49C3-85FD-464FAA7DEF0F}" dt="2021-12-08T17:00:55.491" v="24"/>
          <ac:grpSpMkLst>
            <pc:docMk/>
            <pc:sldMk cId="2126350634" sldId="278"/>
            <ac:grpSpMk id="15" creationId="{19A6B5CE-CB1D-48EE-8B43-E952235C8371}"/>
          </ac:grpSpMkLst>
        </pc:grpChg>
        <pc:picChg chg="mod">
          <ac:chgData name="Kasia Wisniewski" userId="S::kwisnie2@uwo.ca::ebca1857-89aa-48fc-bf3a-61a6fb60f29e" providerId="AD" clId="Web-{9EE61C9C-5869-49C3-85FD-464FAA7DEF0F}" dt="2021-12-08T17:00:55.491" v="24"/>
          <ac:picMkLst>
            <pc:docMk/>
            <pc:sldMk cId="2126350634" sldId="278"/>
            <ac:picMk id="4" creationId="{25803E43-D634-4DE6-830E-6D4BF0517B48}"/>
          </ac:picMkLst>
        </pc:picChg>
        <pc:picChg chg="mod ord">
          <ac:chgData name="Kasia Wisniewski" userId="S::kwisnie2@uwo.ca::ebca1857-89aa-48fc-bf3a-61a6fb60f29e" providerId="AD" clId="Web-{9EE61C9C-5869-49C3-85FD-464FAA7DEF0F}" dt="2021-12-08T17:00:55.491" v="24"/>
          <ac:picMkLst>
            <pc:docMk/>
            <pc:sldMk cId="2126350634" sldId="278"/>
            <ac:picMk id="7" creationId="{3EBA2031-19BB-4C9E-BDC9-92F62EC0CE56}"/>
          </ac:picMkLst>
        </pc:picChg>
      </pc:sldChg>
      <pc:sldChg chg="addSp modSp mod setBg">
        <pc:chgData name="Kasia Wisniewski" userId="S::kwisnie2@uwo.ca::ebca1857-89aa-48fc-bf3a-61a6fb60f29e" providerId="AD" clId="Web-{9EE61C9C-5869-49C3-85FD-464FAA7DEF0F}" dt="2021-12-08T16:59:58.083" v="19" actId="20577"/>
        <pc:sldMkLst>
          <pc:docMk/>
          <pc:sldMk cId="3879057981" sldId="279"/>
        </pc:sldMkLst>
        <pc:spChg chg="mod">
          <ac:chgData name="Kasia Wisniewski" userId="S::kwisnie2@uwo.ca::ebca1857-89aa-48fc-bf3a-61a6fb60f29e" providerId="AD" clId="Web-{9EE61C9C-5869-49C3-85FD-464FAA7DEF0F}" dt="2021-12-08T16:59:25.130" v="7"/>
          <ac:spMkLst>
            <pc:docMk/>
            <pc:sldMk cId="3879057981" sldId="279"/>
            <ac:spMk id="2" creationId="{EB1CEBA1-9B1B-401D-BF18-0E830AA3421F}"/>
          </ac:spMkLst>
        </pc:spChg>
        <pc:spChg chg="mod">
          <ac:chgData name="Kasia Wisniewski" userId="S::kwisnie2@uwo.ca::ebca1857-89aa-48fc-bf3a-61a6fb60f29e" providerId="AD" clId="Web-{9EE61C9C-5869-49C3-85FD-464FAA7DEF0F}" dt="2021-12-08T16:59:25.130" v="7"/>
          <ac:spMkLst>
            <pc:docMk/>
            <pc:sldMk cId="3879057981" sldId="279"/>
            <ac:spMk id="3" creationId="{7ECCCABC-87BC-442B-8FAF-8861D668C212}"/>
          </ac:spMkLst>
        </pc:spChg>
        <pc:spChg chg="mod ord">
          <ac:chgData name="Kasia Wisniewski" userId="S::kwisnie2@uwo.ca::ebca1857-89aa-48fc-bf3a-61a6fb60f29e" providerId="AD" clId="Web-{9EE61C9C-5869-49C3-85FD-464FAA7DEF0F}" dt="2021-12-08T16:59:25.130" v="7"/>
          <ac:spMkLst>
            <pc:docMk/>
            <pc:sldMk cId="3879057981" sldId="279"/>
            <ac:spMk id="5" creationId="{146C9658-A08E-4D04-A89E-E3B08C8DCC2F}"/>
          </ac:spMkLst>
        </pc:spChg>
        <pc:spChg chg="add mod">
          <ac:chgData name="Kasia Wisniewski" userId="S::kwisnie2@uwo.ca::ebca1857-89aa-48fc-bf3a-61a6fb60f29e" providerId="AD" clId="Web-{9EE61C9C-5869-49C3-85FD-464FAA7DEF0F}" dt="2021-12-08T16:59:48.771" v="16" actId="20577"/>
          <ac:spMkLst>
            <pc:docMk/>
            <pc:sldMk cId="3879057981" sldId="279"/>
            <ac:spMk id="7" creationId="{98A819B1-55CA-49D1-923B-60B51029EDFC}"/>
          </ac:spMkLst>
        </pc:spChg>
        <pc:spChg chg="add mod">
          <ac:chgData name="Kasia Wisniewski" userId="S::kwisnie2@uwo.ca::ebca1857-89aa-48fc-bf3a-61a6fb60f29e" providerId="AD" clId="Web-{9EE61C9C-5869-49C3-85FD-464FAA7DEF0F}" dt="2021-12-08T16:59:58.083" v="19" actId="20577"/>
          <ac:spMkLst>
            <pc:docMk/>
            <pc:sldMk cId="3879057981" sldId="279"/>
            <ac:spMk id="9" creationId="{17EBE439-3B32-4599-B3B8-867DF3EB0F50}"/>
          </ac:spMkLst>
        </pc:spChg>
        <pc:spChg chg="add">
          <ac:chgData name="Kasia Wisniewski" userId="S::kwisnie2@uwo.ca::ebca1857-89aa-48fc-bf3a-61a6fb60f29e" providerId="AD" clId="Web-{9EE61C9C-5869-49C3-85FD-464FAA7DEF0F}" dt="2021-12-08T16:59:25.130" v="7"/>
          <ac:spMkLst>
            <pc:docMk/>
            <pc:sldMk cId="3879057981" sldId="279"/>
            <ac:spMk id="13" creationId="{BDF1A630-2A9B-41A0-92F9-FDA261070EA8}"/>
          </ac:spMkLst>
        </pc:spChg>
        <pc:spChg chg="add">
          <ac:chgData name="Kasia Wisniewski" userId="S::kwisnie2@uwo.ca::ebca1857-89aa-48fc-bf3a-61a6fb60f29e" providerId="AD" clId="Web-{9EE61C9C-5869-49C3-85FD-464FAA7DEF0F}" dt="2021-12-08T16:59:25.130" v="7"/>
          <ac:spMkLst>
            <pc:docMk/>
            <pc:sldMk cId="3879057981" sldId="279"/>
            <ac:spMk id="19" creationId="{0DA909B4-15FF-46A6-8A7F-7AEF977FE9ED}"/>
          </ac:spMkLst>
        </pc:spChg>
        <pc:spChg chg="add">
          <ac:chgData name="Kasia Wisniewski" userId="S::kwisnie2@uwo.ca::ebca1857-89aa-48fc-bf3a-61a6fb60f29e" providerId="AD" clId="Web-{9EE61C9C-5869-49C3-85FD-464FAA7DEF0F}" dt="2021-12-08T16:59:25.130" v="7"/>
          <ac:spMkLst>
            <pc:docMk/>
            <pc:sldMk cId="3879057981" sldId="279"/>
            <ac:spMk id="21" creationId="{1382A32C-5B0C-4B1C-A074-76C6DBCC9F87}"/>
          </ac:spMkLst>
        </pc:spChg>
        <pc:grpChg chg="add">
          <ac:chgData name="Kasia Wisniewski" userId="S::kwisnie2@uwo.ca::ebca1857-89aa-48fc-bf3a-61a6fb60f29e" providerId="AD" clId="Web-{9EE61C9C-5869-49C3-85FD-464FAA7DEF0F}" dt="2021-12-08T16:59:25.130" v="7"/>
          <ac:grpSpMkLst>
            <pc:docMk/>
            <pc:sldMk cId="3879057981" sldId="279"/>
            <ac:grpSpMk id="15" creationId="{19A6B5CE-CB1D-48EE-8B43-E952235C8371}"/>
          </ac:grpSpMkLst>
        </pc:grpChg>
        <pc:picChg chg="mod ord">
          <ac:chgData name="Kasia Wisniewski" userId="S::kwisnie2@uwo.ca::ebca1857-89aa-48fc-bf3a-61a6fb60f29e" providerId="AD" clId="Web-{9EE61C9C-5869-49C3-85FD-464FAA7DEF0F}" dt="2021-12-08T16:59:25.130" v="7"/>
          <ac:picMkLst>
            <pc:docMk/>
            <pc:sldMk cId="3879057981" sldId="279"/>
            <ac:picMk id="4" creationId="{2F8161D3-A16A-4A1A-8E0D-232E9AEAB652}"/>
          </ac:picMkLst>
        </pc:picChg>
        <pc:picChg chg="mod">
          <ac:chgData name="Kasia Wisniewski" userId="S::kwisnie2@uwo.ca::ebca1857-89aa-48fc-bf3a-61a6fb60f29e" providerId="AD" clId="Web-{9EE61C9C-5869-49C3-85FD-464FAA7DEF0F}" dt="2021-12-08T16:59:25.130" v="7"/>
          <ac:picMkLst>
            <pc:docMk/>
            <pc:sldMk cId="3879057981" sldId="279"/>
            <ac:picMk id="6" creationId="{8687024B-8AFF-4A75-9612-3DBE7D927A87}"/>
          </ac:picMkLst>
        </pc:picChg>
        <pc:picChg chg="mod">
          <ac:chgData name="Kasia Wisniewski" userId="S::kwisnie2@uwo.ca::ebca1857-89aa-48fc-bf3a-61a6fb60f29e" providerId="AD" clId="Web-{9EE61C9C-5869-49C3-85FD-464FAA7DEF0F}" dt="2021-12-08T16:59:25.130" v="7"/>
          <ac:picMkLst>
            <pc:docMk/>
            <pc:sldMk cId="3879057981" sldId="279"/>
            <ac:picMk id="8" creationId="{9332567C-CA2D-4A54-B13F-026C951B6AD5}"/>
          </ac:picMkLst>
        </pc:picChg>
      </pc:sldChg>
      <pc:sldChg chg="addSp modSp mod setBg">
        <pc:chgData name="Kasia Wisniewski" userId="S::kwisnie2@uwo.ca::ebca1857-89aa-48fc-bf3a-61a6fb60f29e" providerId="AD" clId="Web-{9EE61C9C-5869-49C3-85FD-464FAA7DEF0F}" dt="2021-12-08T17:00:05.396" v="20"/>
        <pc:sldMkLst>
          <pc:docMk/>
          <pc:sldMk cId="2661097925" sldId="280"/>
        </pc:sldMkLst>
        <pc:spChg chg="mod">
          <ac:chgData name="Kasia Wisniewski" userId="S::kwisnie2@uwo.ca::ebca1857-89aa-48fc-bf3a-61a6fb60f29e" providerId="AD" clId="Web-{9EE61C9C-5869-49C3-85FD-464FAA7DEF0F}" dt="2021-12-08T17:00:05.396" v="20"/>
          <ac:spMkLst>
            <pc:docMk/>
            <pc:sldMk cId="2661097925" sldId="280"/>
            <ac:spMk id="2" creationId="{03D210C6-782D-446D-9112-CAC1523F4C41}"/>
          </ac:spMkLst>
        </pc:spChg>
        <pc:spChg chg="mod">
          <ac:chgData name="Kasia Wisniewski" userId="S::kwisnie2@uwo.ca::ebca1857-89aa-48fc-bf3a-61a6fb60f29e" providerId="AD" clId="Web-{9EE61C9C-5869-49C3-85FD-464FAA7DEF0F}" dt="2021-12-08T17:00:05.396" v="20"/>
          <ac:spMkLst>
            <pc:docMk/>
            <pc:sldMk cId="2661097925" sldId="280"/>
            <ac:spMk id="3" creationId="{AA4B5BC4-CCE9-4183-AAAA-8B42F0D361EC}"/>
          </ac:spMkLst>
        </pc:spChg>
        <pc:spChg chg="add">
          <ac:chgData name="Kasia Wisniewski" userId="S::kwisnie2@uwo.ca::ebca1857-89aa-48fc-bf3a-61a6fb60f29e" providerId="AD" clId="Web-{9EE61C9C-5869-49C3-85FD-464FAA7DEF0F}" dt="2021-12-08T17:00:05.396" v="20"/>
          <ac:spMkLst>
            <pc:docMk/>
            <pc:sldMk cId="2661097925" sldId="280"/>
            <ac:spMk id="9" creationId="{058A14AF-9FB5-4CC7-BA35-E8E85D3EDF0E}"/>
          </ac:spMkLst>
        </pc:spChg>
        <pc:spChg chg="add">
          <ac:chgData name="Kasia Wisniewski" userId="S::kwisnie2@uwo.ca::ebca1857-89aa-48fc-bf3a-61a6fb60f29e" providerId="AD" clId="Web-{9EE61C9C-5869-49C3-85FD-464FAA7DEF0F}" dt="2021-12-08T17:00:05.396" v="20"/>
          <ac:spMkLst>
            <pc:docMk/>
            <pc:sldMk cId="2661097925" sldId="280"/>
            <ac:spMk id="11" creationId="{3A9A4357-BD1D-4622-A4FE-766E6AB8DE84}"/>
          </ac:spMkLst>
        </pc:spChg>
        <pc:spChg chg="add">
          <ac:chgData name="Kasia Wisniewski" userId="S::kwisnie2@uwo.ca::ebca1857-89aa-48fc-bf3a-61a6fb60f29e" providerId="AD" clId="Web-{9EE61C9C-5869-49C3-85FD-464FAA7DEF0F}" dt="2021-12-08T17:00:05.396" v="20"/>
          <ac:spMkLst>
            <pc:docMk/>
            <pc:sldMk cId="2661097925" sldId="280"/>
            <ac:spMk id="13" creationId="{E659831F-0D9A-4C63-9EBB-8435B85A440F}"/>
          </ac:spMkLst>
        </pc:spChg>
        <pc:spChg chg="add">
          <ac:chgData name="Kasia Wisniewski" userId="S::kwisnie2@uwo.ca::ebca1857-89aa-48fc-bf3a-61a6fb60f29e" providerId="AD" clId="Web-{9EE61C9C-5869-49C3-85FD-464FAA7DEF0F}" dt="2021-12-08T17:00:05.396" v="20"/>
          <ac:spMkLst>
            <pc:docMk/>
            <pc:sldMk cId="2661097925" sldId="280"/>
            <ac:spMk id="15" creationId="{E6995CE5-F890-4ABA-82A2-26507CE8D2A3}"/>
          </ac:spMkLst>
        </pc:spChg>
        <pc:picChg chg="mod">
          <ac:chgData name="Kasia Wisniewski" userId="S::kwisnie2@uwo.ca::ebca1857-89aa-48fc-bf3a-61a6fb60f29e" providerId="AD" clId="Web-{9EE61C9C-5869-49C3-85FD-464FAA7DEF0F}" dt="2021-12-08T17:00:05.396" v="20"/>
          <ac:picMkLst>
            <pc:docMk/>
            <pc:sldMk cId="2661097925" sldId="280"/>
            <ac:picMk id="4" creationId="{36DB7424-5F4A-4898-836A-8AB120D74662}"/>
          </ac:picMkLst>
        </pc:picChg>
      </pc:sldChg>
      <pc:sldChg chg="addSp modSp mod setBg">
        <pc:chgData name="Kasia Wisniewski" userId="S::kwisnie2@uwo.ca::ebca1857-89aa-48fc-bf3a-61a6fb60f29e" providerId="AD" clId="Web-{9EE61C9C-5869-49C3-85FD-464FAA7DEF0F}" dt="2021-12-08T17:00:11.021" v="21"/>
        <pc:sldMkLst>
          <pc:docMk/>
          <pc:sldMk cId="3737075553" sldId="281"/>
        </pc:sldMkLst>
        <pc:spChg chg="mod">
          <ac:chgData name="Kasia Wisniewski" userId="S::kwisnie2@uwo.ca::ebca1857-89aa-48fc-bf3a-61a6fb60f29e" providerId="AD" clId="Web-{9EE61C9C-5869-49C3-85FD-464FAA7DEF0F}" dt="2021-12-08T17:00:11.021" v="21"/>
          <ac:spMkLst>
            <pc:docMk/>
            <pc:sldMk cId="3737075553" sldId="281"/>
            <ac:spMk id="2" creationId="{A98DE26A-5E72-42D0-ACC6-31F021067ECB}"/>
          </ac:spMkLst>
        </pc:spChg>
        <pc:spChg chg="mod">
          <ac:chgData name="Kasia Wisniewski" userId="S::kwisnie2@uwo.ca::ebca1857-89aa-48fc-bf3a-61a6fb60f29e" providerId="AD" clId="Web-{9EE61C9C-5869-49C3-85FD-464FAA7DEF0F}" dt="2021-12-08T17:00:11.021" v="21"/>
          <ac:spMkLst>
            <pc:docMk/>
            <pc:sldMk cId="3737075553" sldId="281"/>
            <ac:spMk id="3" creationId="{267EE75F-12EC-446B-B787-356F43B893A9}"/>
          </ac:spMkLst>
        </pc:spChg>
        <pc:spChg chg="add">
          <ac:chgData name="Kasia Wisniewski" userId="S::kwisnie2@uwo.ca::ebca1857-89aa-48fc-bf3a-61a6fb60f29e" providerId="AD" clId="Web-{9EE61C9C-5869-49C3-85FD-464FAA7DEF0F}" dt="2021-12-08T17:00:11.021" v="21"/>
          <ac:spMkLst>
            <pc:docMk/>
            <pc:sldMk cId="3737075553" sldId="281"/>
            <ac:spMk id="10" creationId="{28D31E1B-0407-4223-9642-0B642CBF57D9}"/>
          </ac:spMkLst>
        </pc:spChg>
        <pc:spChg chg="add">
          <ac:chgData name="Kasia Wisniewski" userId="S::kwisnie2@uwo.ca::ebca1857-89aa-48fc-bf3a-61a6fb60f29e" providerId="AD" clId="Web-{9EE61C9C-5869-49C3-85FD-464FAA7DEF0F}" dt="2021-12-08T17:00:11.021" v="21"/>
          <ac:spMkLst>
            <pc:docMk/>
            <pc:sldMk cId="3737075553" sldId="281"/>
            <ac:spMk id="17" creationId="{D5B0017B-2ECA-49AF-B397-DC140825DF8D}"/>
          </ac:spMkLst>
        </pc:spChg>
        <pc:spChg chg="add">
          <ac:chgData name="Kasia Wisniewski" userId="S::kwisnie2@uwo.ca::ebca1857-89aa-48fc-bf3a-61a6fb60f29e" providerId="AD" clId="Web-{9EE61C9C-5869-49C3-85FD-464FAA7DEF0F}" dt="2021-12-08T17:00:11.021" v="21"/>
          <ac:spMkLst>
            <pc:docMk/>
            <pc:sldMk cId="3737075553" sldId="281"/>
            <ac:spMk id="19" creationId="{70E96339-907C-46C3-99AC-31179B6F0EBD}"/>
          </ac:spMkLst>
        </pc:spChg>
        <pc:grpChg chg="add">
          <ac:chgData name="Kasia Wisniewski" userId="S::kwisnie2@uwo.ca::ebca1857-89aa-48fc-bf3a-61a6fb60f29e" providerId="AD" clId="Web-{9EE61C9C-5869-49C3-85FD-464FAA7DEF0F}" dt="2021-12-08T17:00:11.021" v="21"/>
          <ac:grpSpMkLst>
            <pc:docMk/>
            <pc:sldMk cId="3737075553" sldId="281"/>
            <ac:grpSpMk id="12" creationId="{AE1C45F0-260A-458C-96ED-C1F6D2151219}"/>
          </ac:grpSpMkLst>
        </pc:grpChg>
        <pc:picChg chg="mod">
          <ac:chgData name="Kasia Wisniewski" userId="S::kwisnie2@uwo.ca::ebca1857-89aa-48fc-bf3a-61a6fb60f29e" providerId="AD" clId="Web-{9EE61C9C-5869-49C3-85FD-464FAA7DEF0F}" dt="2021-12-08T17:00:11.021" v="21"/>
          <ac:picMkLst>
            <pc:docMk/>
            <pc:sldMk cId="3737075553" sldId="281"/>
            <ac:picMk id="5" creationId="{AED6AC32-385A-4D2C-9F9B-8CD466B113FF}"/>
          </ac:picMkLst>
        </pc:picChg>
        <pc:cxnChg chg="add">
          <ac:chgData name="Kasia Wisniewski" userId="S::kwisnie2@uwo.ca::ebca1857-89aa-48fc-bf3a-61a6fb60f29e" providerId="AD" clId="Web-{9EE61C9C-5869-49C3-85FD-464FAA7DEF0F}" dt="2021-12-08T17:00:11.021" v="21"/>
          <ac:cxnSpMkLst>
            <pc:docMk/>
            <pc:sldMk cId="3737075553" sldId="281"/>
            <ac:cxnSpMk id="21" creationId="{6CF1BAF6-AD41-4082-B212-8A1F9A2E8779}"/>
          </ac:cxnSpMkLst>
        </pc:cxnChg>
      </pc:sldChg>
    </pc:docChg>
  </pc:docChgLst>
  <pc:docChgLst>
    <pc:chgData name="Kasia Wisniewski" userId="S::kwisnie2@uwo.ca::ebca1857-89aa-48fc-bf3a-61a6fb60f29e" providerId="AD" clId="Web-{CC58E58E-075A-46F0-8CF6-DC4D3575F31E}"/>
    <pc:docChg chg="modSld">
      <pc:chgData name="Kasia Wisniewski" userId="S::kwisnie2@uwo.ca::ebca1857-89aa-48fc-bf3a-61a6fb60f29e" providerId="AD" clId="Web-{CC58E58E-075A-46F0-8CF6-DC4D3575F31E}" dt="2021-11-22T17:52:45.600" v="0" actId="1076"/>
      <pc:docMkLst>
        <pc:docMk/>
      </pc:docMkLst>
      <pc:sldChg chg="modSp">
        <pc:chgData name="Kasia Wisniewski" userId="S::kwisnie2@uwo.ca::ebca1857-89aa-48fc-bf3a-61a6fb60f29e" providerId="AD" clId="Web-{CC58E58E-075A-46F0-8CF6-DC4D3575F31E}" dt="2021-11-22T17:52:45.600" v="0" actId="1076"/>
        <pc:sldMkLst>
          <pc:docMk/>
          <pc:sldMk cId="275367571" sldId="257"/>
        </pc:sldMkLst>
        <pc:spChg chg="mod">
          <ac:chgData name="Kasia Wisniewski" userId="S::kwisnie2@uwo.ca::ebca1857-89aa-48fc-bf3a-61a6fb60f29e" providerId="AD" clId="Web-{CC58E58E-075A-46F0-8CF6-DC4D3575F31E}" dt="2021-11-22T17:52:45.600" v="0" actId="1076"/>
          <ac:spMkLst>
            <pc:docMk/>
            <pc:sldMk cId="275367571" sldId="257"/>
            <ac:spMk id="5" creationId="{524F8393-7394-434C-84E4-E1503157AB99}"/>
          </ac:spMkLst>
        </pc:spChg>
      </pc:sldChg>
    </pc:docChg>
  </pc:docChgLst>
  <pc:docChgLst>
    <pc:chgData name="Kasia Wisniewski" userId="S::kwisnie2@uwo.ca::ebca1857-89aa-48fc-bf3a-61a6fb60f29e" providerId="AD" clId="Web-{4D21FA52-0B34-4B49-98FB-A49FD9CD75DB}"/>
    <pc:docChg chg="mod addSld modSld">
      <pc:chgData name="Kasia Wisniewski" userId="S::kwisnie2@uwo.ca::ebca1857-89aa-48fc-bf3a-61a6fb60f29e" providerId="AD" clId="Web-{4D21FA52-0B34-4B49-98FB-A49FD9CD75DB}" dt="2021-11-20T16:20:18.784" v="123" actId="20577"/>
      <pc:docMkLst>
        <pc:docMk/>
      </pc:docMkLst>
      <pc:sldChg chg="modSp addCm modCm">
        <pc:chgData name="Kasia Wisniewski" userId="S::kwisnie2@uwo.ca::ebca1857-89aa-48fc-bf3a-61a6fb60f29e" providerId="AD" clId="Web-{4D21FA52-0B34-4B49-98FB-A49FD9CD75DB}" dt="2021-11-20T16:20:18.784" v="123" actId="20577"/>
        <pc:sldMkLst>
          <pc:docMk/>
          <pc:sldMk cId="3542500588" sldId="258"/>
        </pc:sldMkLst>
        <pc:spChg chg="mod">
          <ac:chgData name="Kasia Wisniewski" userId="S::kwisnie2@uwo.ca::ebca1857-89aa-48fc-bf3a-61a6fb60f29e" providerId="AD" clId="Web-{4D21FA52-0B34-4B49-98FB-A49FD9CD75DB}" dt="2021-11-20T16:20:18.784" v="123" actId="20577"/>
          <ac:spMkLst>
            <pc:docMk/>
            <pc:sldMk cId="3542500588" sldId="258"/>
            <ac:spMk id="3" creationId="{65DEC83B-F739-415E-80D4-238B09D255B9}"/>
          </ac:spMkLst>
        </pc:spChg>
      </pc:sldChg>
      <pc:sldChg chg="modSp new">
        <pc:chgData name="Kasia Wisniewski" userId="S::kwisnie2@uwo.ca::ebca1857-89aa-48fc-bf3a-61a6fb60f29e" providerId="AD" clId="Web-{4D21FA52-0B34-4B49-98FB-A49FD9CD75DB}" dt="2021-11-20T16:19:00.393" v="51" actId="20577"/>
        <pc:sldMkLst>
          <pc:docMk/>
          <pc:sldMk cId="2699148663" sldId="270"/>
        </pc:sldMkLst>
        <pc:spChg chg="mod">
          <ac:chgData name="Kasia Wisniewski" userId="S::kwisnie2@uwo.ca::ebca1857-89aa-48fc-bf3a-61a6fb60f29e" providerId="AD" clId="Web-{4D21FA52-0B34-4B49-98FB-A49FD9CD75DB}" dt="2021-11-20T16:19:00.393" v="51" actId="20577"/>
          <ac:spMkLst>
            <pc:docMk/>
            <pc:sldMk cId="2699148663" sldId="270"/>
            <ac:spMk id="2" creationId="{B6E92E82-91DE-4CE5-B887-12DFD362978A}"/>
          </ac:spMkLst>
        </pc:spChg>
        <pc:spChg chg="mod">
          <ac:chgData name="Kasia Wisniewski" userId="S::kwisnie2@uwo.ca::ebca1857-89aa-48fc-bf3a-61a6fb60f29e" providerId="AD" clId="Web-{4D21FA52-0B34-4B49-98FB-A49FD9CD75DB}" dt="2021-11-20T16:18:45.049" v="35" actId="20577"/>
          <ac:spMkLst>
            <pc:docMk/>
            <pc:sldMk cId="2699148663" sldId="270"/>
            <ac:spMk id="3" creationId="{B901F4FD-C72F-450E-82B0-36FF0A3EE195}"/>
          </ac:spMkLst>
        </pc:spChg>
      </pc:sldChg>
    </pc:docChg>
  </pc:docChgLst>
  <pc:docChgLst>
    <pc:chgData name="Kasia Wisniewski" userId="S::kwisnie2@uwo.ca::ebca1857-89aa-48fc-bf3a-61a6fb60f29e" providerId="AD" clId="Web-{4833F79F-7729-46DD-8DCE-D18CE35C4A8A}"/>
    <pc:docChg chg="addSld delSld modSld sldOrd">
      <pc:chgData name="Kasia Wisniewski" userId="S::kwisnie2@uwo.ca::ebca1857-89aa-48fc-bf3a-61a6fb60f29e" providerId="AD" clId="Web-{4833F79F-7729-46DD-8DCE-D18CE35C4A8A}" dt="2021-12-07T20:45:16.034" v="88"/>
      <pc:docMkLst>
        <pc:docMk/>
      </pc:docMkLst>
      <pc:sldChg chg="delSp">
        <pc:chgData name="Kasia Wisniewski" userId="S::kwisnie2@uwo.ca::ebca1857-89aa-48fc-bf3a-61a6fb60f29e" providerId="AD" clId="Web-{4833F79F-7729-46DD-8DCE-D18CE35C4A8A}" dt="2021-12-07T20:39:46.873" v="0"/>
        <pc:sldMkLst>
          <pc:docMk/>
          <pc:sldMk cId="2716209730" sldId="260"/>
        </pc:sldMkLst>
        <pc:picChg chg="del">
          <ac:chgData name="Kasia Wisniewski" userId="S::kwisnie2@uwo.ca::ebca1857-89aa-48fc-bf3a-61a6fb60f29e" providerId="AD" clId="Web-{4833F79F-7729-46DD-8DCE-D18CE35C4A8A}" dt="2021-12-07T20:39:46.873" v="0"/>
          <ac:picMkLst>
            <pc:docMk/>
            <pc:sldMk cId="2716209730" sldId="260"/>
            <ac:picMk id="5" creationId="{98AE5146-C717-40EF-977E-84215DB49B37}"/>
          </ac:picMkLst>
        </pc:picChg>
      </pc:sldChg>
      <pc:sldChg chg="delSp modSp">
        <pc:chgData name="Kasia Wisniewski" userId="S::kwisnie2@uwo.ca::ebca1857-89aa-48fc-bf3a-61a6fb60f29e" providerId="AD" clId="Web-{4833F79F-7729-46DD-8DCE-D18CE35C4A8A}" dt="2021-12-07T20:41:11.858" v="9" actId="20577"/>
        <pc:sldMkLst>
          <pc:docMk/>
          <pc:sldMk cId="3328293591" sldId="264"/>
        </pc:sldMkLst>
        <pc:spChg chg="mod">
          <ac:chgData name="Kasia Wisniewski" userId="S::kwisnie2@uwo.ca::ebca1857-89aa-48fc-bf3a-61a6fb60f29e" providerId="AD" clId="Web-{4833F79F-7729-46DD-8DCE-D18CE35C4A8A}" dt="2021-12-07T20:41:11.858" v="9" actId="20577"/>
          <ac:spMkLst>
            <pc:docMk/>
            <pc:sldMk cId="3328293591" sldId="264"/>
            <ac:spMk id="2" creationId="{6A8F4AA9-DB3B-4190-B239-F6E48E84A521}"/>
          </ac:spMkLst>
        </pc:spChg>
        <pc:picChg chg="del">
          <ac:chgData name="Kasia Wisniewski" userId="S::kwisnie2@uwo.ca::ebca1857-89aa-48fc-bf3a-61a6fb60f29e" providerId="AD" clId="Web-{4833F79F-7729-46DD-8DCE-D18CE35C4A8A}" dt="2021-12-07T20:40:41.139" v="3"/>
          <ac:picMkLst>
            <pc:docMk/>
            <pc:sldMk cId="3328293591" sldId="264"/>
            <ac:picMk id="5" creationId="{105072BA-D8F8-4871-92E3-E32AE31A2ED4}"/>
          </ac:picMkLst>
        </pc:picChg>
      </pc:sldChg>
      <pc:sldChg chg="del">
        <pc:chgData name="Kasia Wisniewski" userId="S::kwisnie2@uwo.ca::ebca1857-89aa-48fc-bf3a-61a6fb60f29e" providerId="AD" clId="Web-{4833F79F-7729-46DD-8DCE-D18CE35C4A8A}" dt="2021-12-07T20:42:36.203" v="42"/>
        <pc:sldMkLst>
          <pc:docMk/>
          <pc:sldMk cId="3063016342" sldId="265"/>
        </pc:sldMkLst>
      </pc:sldChg>
      <pc:sldChg chg="modSp">
        <pc:chgData name="Kasia Wisniewski" userId="S::kwisnie2@uwo.ca::ebca1857-89aa-48fc-bf3a-61a6fb60f29e" providerId="AD" clId="Web-{4833F79F-7729-46DD-8DCE-D18CE35C4A8A}" dt="2021-12-07T20:42:52.954" v="49" actId="20577"/>
        <pc:sldMkLst>
          <pc:docMk/>
          <pc:sldMk cId="1893202771" sldId="267"/>
        </pc:sldMkLst>
        <pc:spChg chg="mod">
          <ac:chgData name="Kasia Wisniewski" userId="S::kwisnie2@uwo.ca::ebca1857-89aa-48fc-bf3a-61a6fb60f29e" providerId="AD" clId="Web-{4833F79F-7729-46DD-8DCE-D18CE35C4A8A}" dt="2021-12-07T20:42:52.954" v="49" actId="20577"/>
          <ac:spMkLst>
            <pc:docMk/>
            <pc:sldMk cId="1893202771" sldId="267"/>
            <ac:spMk id="2" creationId="{2BEBD815-B280-4EC6-8F2A-ECAEAA2C429F}"/>
          </ac:spMkLst>
        </pc:spChg>
      </pc:sldChg>
      <pc:sldChg chg="modSp ord">
        <pc:chgData name="Kasia Wisniewski" userId="S::kwisnie2@uwo.ca::ebca1857-89aa-48fc-bf3a-61a6fb60f29e" providerId="AD" clId="Web-{4833F79F-7729-46DD-8DCE-D18CE35C4A8A}" dt="2021-12-07T20:44:55.580" v="86" actId="20577"/>
        <pc:sldMkLst>
          <pc:docMk/>
          <pc:sldMk cId="3132481184" sldId="269"/>
        </pc:sldMkLst>
        <pc:spChg chg="mod">
          <ac:chgData name="Kasia Wisniewski" userId="S::kwisnie2@uwo.ca::ebca1857-89aa-48fc-bf3a-61a6fb60f29e" providerId="AD" clId="Web-{4833F79F-7729-46DD-8DCE-D18CE35C4A8A}" dt="2021-12-07T20:44:55.580" v="86" actId="20577"/>
          <ac:spMkLst>
            <pc:docMk/>
            <pc:sldMk cId="3132481184" sldId="269"/>
            <ac:spMk id="2" creationId="{1B5FC22F-A567-40F2-B329-828036ED7C66}"/>
          </ac:spMkLst>
        </pc:spChg>
      </pc:sldChg>
      <pc:sldChg chg="modSp del">
        <pc:chgData name="Kasia Wisniewski" userId="S::kwisnie2@uwo.ca::ebca1857-89aa-48fc-bf3a-61a6fb60f29e" providerId="AD" clId="Web-{4833F79F-7729-46DD-8DCE-D18CE35C4A8A}" dt="2021-12-07T20:45:16.034" v="88"/>
        <pc:sldMkLst>
          <pc:docMk/>
          <pc:sldMk cId="2699148663" sldId="270"/>
        </pc:sldMkLst>
        <pc:spChg chg="mod">
          <ac:chgData name="Kasia Wisniewski" userId="S::kwisnie2@uwo.ca::ebca1857-89aa-48fc-bf3a-61a6fb60f29e" providerId="AD" clId="Web-{4833F79F-7729-46DD-8DCE-D18CE35C4A8A}" dt="2021-12-07T20:45:14.081" v="87" actId="20577"/>
          <ac:spMkLst>
            <pc:docMk/>
            <pc:sldMk cId="2699148663" sldId="270"/>
            <ac:spMk id="3" creationId="{B901F4FD-C72F-450E-82B0-36FF0A3EE195}"/>
          </ac:spMkLst>
        </pc:spChg>
      </pc:sldChg>
      <pc:sldChg chg="new ord">
        <pc:chgData name="Kasia Wisniewski" userId="S::kwisnie2@uwo.ca::ebca1857-89aa-48fc-bf3a-61a6fb60f29e" providerId="AD" clId="Web-{4833F79F-7729-46DD-8DCE-D18CE35C4A8A}" dt="2021-12-07T20:40:06.998" v="2"/>
        <pc:sldMkLst>
          <pc:docMk/>
          <pc:sldMk cId="75300546" sldId="271"/>
        </pc:sldMkLst>
      </pc:sldChg>
      <pc:sldChg chg="modSp new">
        <pc:chgData name="Kasia Wisniewski" userId="S::kwisnie2@uwo.ca::ebca1857-89aa-48fc-bf3a-61a6fb60f29e" providerId="AD" clId="Web-{4833F79F-7729-46DD-8DCE-D18CE35C4A8A}" dt="2021-12-07T20:41:17.937" v="19" actId="20577"/>
        <pc:sldMkLst>
          <pc:docMk/>
          <pc:sldMk cId="1981932549" sldId="272"/>
        </pc:sldMkLst>
        <pc:spChg chg="mod">
          <ac:chgData name="Kasia Wisniewski" userId="S::kwisnie2@uwo.ca::ebca1857-89aa-48fc-bf3a-61a6fb60f29e" providerId="AD" clId="Web-{4833F79F-7729-46DD-8DCE-D18CE35C4A8A}" dt="2021-12-07T20:41:17.937" v="19" actId="20577"/>
          <ac:spMkLst>
            <pc:docMk/>
            <pc:sldMk cId="1981932549" sldId="272"/>
            <ac:spMk id="2" creationId="{C5D5F5F0-01B4-4053-A8BA-D37F9442B54E}"/>
          </ac:spMkLst>
        </pc:spChg>
      </pc:sldChg>
      <pc:sldChg chg="modSp new">
        <pc:chgData name="Kasia Wisniewski" userId="S::kwisnie2@uwo.ca::ebca1857-89aa-48fc-bf3a-61a6fb60f29e" providerId="AD" clId="Web-{4833F79F-7729-46DD-8DCE-D18CE35C4A8A}" dt="2021-12-07T20:42:09.172" v="41" actId="20577"/>
        <pc:sldMkLst>
          <pc:docMk/>
          <pc:sldMk cId="3404758477" sldId="273"/>
        </pc:sldMkLst>
        <pc:spChg chg="mod">
          <ac:chgData name="Kasia Wisniewski" userId="S::kwisnie2@uwo.ca::ebca1857-89aa-48fc-bf3a-61a6fb60f29e" providerId="AD" clId="Web-{4833F79F-7729-46DD-8DCE-D18CE35C4A8A}" dt="2021-12-07T20:42:09.172" v="41" actId="20577"/>
          <ac:spMkLst>
            <pc:docMk/>
            <pc:sldMk cId="3404758477" sldId="273"/>
            <ac:spMk id="2" creationId="{C45DB9D0-9827-40A2-A5A3-40620D85C237}"/>
          </ac:spMkLst>
        </pc:spChg>
      </pc:sldChg>
      <pc:sldChg chg="modSp new">
        <pc:chgData name="Kasia Wisniewski" userId="S::kwisnie2@uwo.ca::ebca1857-89aa-48fc-bf3a-61a6fb60f29e" providerId="AD" clId="Web-{4833F79F-7729-46DD-8DCE-D18CE35C4A8A}" dt="2021-12-07T20:44:11.642" v="60" actId="20577"/>
        <pc:sldMkLst>
          <pc:docMk/>
          <pc:sldMk cId="1273269372" sldId="274"/>
        </pc:sldMkLst>
        <pc:spChg chg="mod">
          <ac:chgData name="Kasia Wisniewski" userId="S::kwisnie2@uwo.ca::ebca1857-89aa-48fc-bf3a-61a6fb60f29e" providerId="AD" clId="Web-{4833F79F-7729-46DD-8DCE-D18CE35C4A8A}" dt="2021-12-07T20:44:11.642" v="60" actId="20577"/>
          <ac:spMkLst>
            <pc:docMk/>
            <pc:sldMk cId="1273269372" sldId="274"/>
            <ac:spMk id="2" creationId="{80BB067A-78AB-4DEE-8C2E-E7A96B582F0F}"/>
          </ac:spMkLst>
        </pc:spChg>
      </pc:sldChg>
      <pc:sldChg chg="modSp new">
        <pc:chgData name="Kasia Wisniewski" userId="S::kwisnie2@uwo.ca::ebca1857-89aa-48fc-bf3a-61a6fb60f29e" providerId="AD" clId="Web-{4833F79F-7729-46DD-8DCE-D18CE35C4A8A}" dt="2021-12-07T20:44:14.033" v="61" actId="20577"/>
        <pc:sldMkLst>
          <pc:docMk/>
          <pc:sldMk cId="3338289200" sldId="275"/>
        </pc:sldMkLst>
        <pc:spChg chg="mod">
          <ac:chgData name="Kasia Wisniewski" userId="S::kwisnie2@uwo.ca::ebca1857-89aa-48fc-bf3a-61a6fb60f29e" providerId="AD" clId="Web-{4833F79F-7729-46DD-8DCE-D18CE35C4A8A}" dt="2021-12-07T20:44:14.033" v="61" actId="20577"/>
          <ac:spMkLst>
            <pc:docMk/>
            <pc:sldMk cId="3338289200" sldId="275"/>
            <ac:spMk id="2" creationId="{E4002244-D4E9-4D36-99BB-AD3305C1E2A7}"/>
          </ac:spMkLst>
        </pc:spChg>
      </pc:sldChg>
      <pc:sldChg chg="modSp new">
        <pc:chgData name="Kasia Wisniewski" userId="S::kwisnie2@uwo.ca::ebca1857-89aa-48fc-bf3a-61a6fb60f29e" providerId="AD" clId="Web-{4833F79F-7729-46DD-8DCE-D18CE35C4A8A}" dt="2021-12-07T20:44:21.017" v="63" actId="20577"/>
        <pc:sldMkLst>
          <pc:docMk/>
          <pc:sldMk cId="1588882053" sldId="276"/>
        </pc:sldMkLst>
        <pc:spChg chg="mod">
          <ac:chgData name="Kasia Wisniewski" userId="S::kwisnie2@uwo.ca::ebca1857-89aa-48fc-bf3a-61a6fb60f29e" providerId="AD" clId="Web-{4833F79F-7729-46DD-8DCE-D18CE35C4A8A}" dt="2021-12-07T20:44:21.017" v="63" actId="20577"/>
          <ac:spMkLst>
            <pc:docMk/>
            <pc:sldMk cId="1588882053" sldId="276"/>
            <ac:spMk id="2" creationId="{483F65F0-A02E-4811-8C54-08B9A2B5354E}"/>
          </ac:spMkLst>
        </pc:spChg>
      </pc:sldChg>
    </pc:docChg>
  </pc:docChgLst>
  <pc:docChgLst>
    <pc:chgData name="Nicolas Buccongello" userId="S::nbuccong@uwo.ca::e19376ce-65fa-408e-a966-2a40a87580bb" providerId="AD" clId="Web-{905A43E0-9529-44C1-B8ED-228A9287BF24}"/>
    <pc:docChg chg="modSld">
      <pc:chgData name="Nicolas Buccongello" userId="S::nbuccong@uwo.ca::e19376ce-65fa-408e-a966-2a40a87580bb" providerId="AD" clId="Web-{905A43E0-9529-44C1-B8ED-228A9287BF24}" dt="2021-12-07T21:44:16.091" v="559" actId="20577"/>
      <pc:docMkLst>
        <pc:docMk/>
      </pc:docMkLst>
      <pc:sldChg chg="addSp modSp">
        <pc:chgData name="Nicolas Buccongello" userId="S::nbuccong@uwo.ca::e19376ce-65fa-408e-a966-2a40a87580bb" providerId="AD" clId="Web-{905A43E0-9529-44C1-B8ED-228A9287BF24}" dt="2021-12-07T21:20:34.242" v="402" actId="20577"/>
        <pc:sldMkLst>
          <pc:docMk/>
          <pc:sldMk cId="3542500588" sldId="258"/>
        </pc:sldMkLst>
        <pc:spChg chg="mod">
          <ac:chgData name="Nicolas Buccongello" userId="S::nbuccong@uwo.ca::e19376ce-65fa-408e-a966-2a40a87580bb" providerId="AD" clId="Web-{905A43E0-9529-44C1-B8ED-228A9287BF24}" dt="2021-12-07T21:20:34.242" v="402" actId="20577"/>
          <ac:spMkLst>
            <pc:docMk/>
            <pc:sldMk cId="3542500588" sldId="258"/>
            <ac:spMk id="3" creationId="{65DEC83B-F739-415E-80D4-238B09D255B9}"/>
          </ac:spMkLst>
        </pc:spChg>
        <pc:spChg chg="add mod">
          <ac:chgData name="Nicolas Buccongello" userId="S::nbuccong@uwo.ca::e19376ce-65fa-408e-a966-2a40a87580bb" providerId="AD" clId="Web-{905A43E0-9529-44C1-B8ED-228A9287BF24}" dt="2021-12-07T21:16:49.036" v="339" actId="20577"/>
          <ac:spMkLst>
            <pc:docMk/>
            <pc:sldMk cId="3542500588" sldId="258"/>
            <ac:spMk id="6" creationId="{F3A5A525-520B-4E64-A064-48CA2BB60404}"/>
          </ac:spMkLst>
        </pc:spChg>
        <pc:spChg chg="add mod">
          <ac:chgData name="Nicolas Buccongello" userId="S::nbuccong@uwo.ca::e19376ce-65fa-408e-a966-2a40a87580bb" providerId="AD" clId="Web-{905A43E0-9529-44C1-B8ED-228A9287BF24}" dt="2021-12-07T21:10:28.390" v="256" actId="1076"/>
          <ac:spMkLst>
            <pc:docMk/>
            <pc:sldMk cId="3542500588" sldId="258"/>
            <ac:spMk id="7" creationId="{7E3D4A75-A42B-4EF0-A0AC-8770ED076881}"/>
          </ac:spMkLst>
        </pc:spChg>
        <pc:picChg chg="add mod">
          <ac:chgData name="Nicolas Buccongello" userId="S::nbuccong@uwo.ca::e19376ce-65fa-408e-a966-2a40a87580bb" providerId="AD" clId="Web-{905A43E0-9529-44C1-B8ED-228A9287BF24}" dt="2021-12-07T21:09:43.264" v="244" actId="1076"/>
          <ac:picMkLst>
            <pc:docMk/>
            <pc:sldMk cId="3542500588" sldId="258"/>
            <ac:picMk id="5" creationId="{D86AF9F1-0F88-4DD0-9D44-BD911ADADE4C}"/>
          </ac:picMkLst>
        </pc:picChg>
      </pc:sldChg>
      <pc:sldChg chg="modSp">
        <pc:chgData name="Nicolas Buccongello" userId="S::nbuccong@uwo.ca::e19376ce-65fa-408e-a966-2a40a87580bb" providerId="AD" clId="Web-{905A43E0-9529-44C1-B8ED-228A9287BF24}" dt="2021-12-07T21:22:33.447" v="455" actId="20577"/>
        <pc:sldMkLst>
          <pc:docMk/>
          <pc:sldMk cId="645672202" sldId="259"/>
        </pc:sldMkLst>
        <pc:spChg chg="mod">
          <ac:chgData name="Nicolas Buccongello" userId="S::nbuccong@uwo.ca::e19376ce-65fa-408e-a966-2a40a87580bb" providerId="AD" clId="Web-{905A43E0-9529-44C1-B8ED-228A9287BF24}" dt="2021-12-07T21:22:33.447" v="455" actId="20577"/>
          <ac:spMkLst>
            <pc:docMk/>
            <pc:sldMk cId="645672202" sldId="259"/>
            <ac:spMk id="3" creationId="{37B6190E-325E-4776-9A4C-6D3248F87BC9}"/>
          </ac:spMkLst>
        </pc:spChg>
      </pc:sldChg>
      <pc:sldChg chg="addSp delSp modSp">
        <pc:chgData name="Nicolas Buccongello" userId="S::nbuccong@uwo.ca::e19376ce-65fa-408e-a966-2a40a87580bb" providerId="AD" clId="Web-{905A43E0-9529-44C1-B8ED-228A9287BF24}" dt="2021-12-07T21:44:07.747" v="555" actId="1076"/>
        <pc:sldMkLst>
          <pc:docMk/>
          <pc:sldMk cId="2716209730" sldId="260"/>
        </pc:sldMkLst>
        <pc:spChg chg="mod">
          <ac:chgData name="Nicolas Buccongello" userId="S::nbuccong@uwo.ca::e19376ce-65fa-408e-a966-2a40a87580bb" providerId="AD" clId="Web-{905A43E0-9529-44C1-B8ED-228A9287BF24}" dt="2021-12-07T21:43:59.215" v="552" actId="1076"/>
          <ac:spMkLst>
            <pc:docMk/>
            <pc:sldMk cId="2716209730" sldId="260"/>
            <ac:spMk id="3" creationId="{881CBDC2-7602-4285-877D-8FC7D27D5B7F}"/>
          </ac:spMkLst>
        </pc:spChg>
        <pc:picChg chg="add del mod modCrop">
          <ac:chgData name="Nicolas Buccongello" userId="S::nbuccong@uwo.ca::e19376ce-65fa-408e-a966-2a40a87580bb" providerId="AD" clId="Web-{905A43E0-9529-44C1-B8ED-228A9287BF24}" dt="2021-12-07T21:43:36.028" v="543"/>
          <ac:picMkLst>
            <pc:docMk/>
            <pc:sldMk cId="2716209730" sldId="260"/>
            <ac:picMk id="4" creationId="{D935B55B-C840-4272-8571-A27A8E469975}"/>
          </ac:picMkLst>
        </pc:picChg>
        <pc:picChg chg="add mod">
          <ac:chgData name="Nicolas Buccongello" userId="S::nbuccong@uwo.ca::e19376ce-65fa-408e-a966-2a40a87580bb" providerId="AD" clId="Web-{905A43E0-9529-44C1-B8ED-228A9287BF24}" dt="2021-12-07T21:44:07.747" v="555" actId="1076"/>
          <ac:picMkLst>
            <pc:docMk/>
            <pc:sldMk cId="2716209730" sldId="260"/>
            <ac:picMk id="5" creationId="{CA7D1CA9-7BC2-4FDE-A707-204003DA6C39}"/>
          </ac:picMkLst>
        </pc:picChg>
      </pc:sldChg>
      <pc:sldChg chg="addSp delSp modSp">
        <pc:chgData name="Nicolas Buccongello" userId="S::nbuccong@uwo.ca::e19376ce-65fa-408e-a966-2a40a87580bb" providerId="AD" clId="Web-{905A43E0-9529-44C1-B8ED-228A9287BF24}" dt="2021-12-07T21:44:16.091" v="559" actId="20577"/>
        <pc:sldMkLst>
          <pc:docMk/>
          <pc:sldMk cId="3221998153" sldId="261"/>
        </pc:sldMkLst>
        <pc:spChg chg="mod">
          <ac:chgData name="Nicolas Buccongello" userId="S::nbuccong@uwo.ca::e19376ce-65fa-408e-a966-2a40a87580bb" providerId="AD" clId="Web-{905A43E0-9529-44C1-B8ED-228A9287BF24}" dt="2021-12-07T21:43:11.183" v="541" actId="20577"/>
          <ac:spMkLst>
            <pc:docMk/>
            <pc:sldMk cId="3221998153" sldId="261"/>
            <ac:spMk id="3" creationId="{9026F810-2A62-4780-96E0-C724302445EA}"/>
          </ac:spMkLst>
        </pc:spChg>
        <pc:spChg chg="add mod">
          <ac:chgData name="Nicolas Buccongello" userId="S::nbuccong@uwo.ca::e19376ce-65fa-408e-a966-2a40a87580bb" providerId="AD" clId="Web-{905A43E0-9529-44C1-B8ED-228A9287BF24}" dt="2021-12-07T21:44:16.091" v="559" actId="20577"/>
          <ac:spMkLst>
            <pc:docMk/>
            <pc:sldMk cId="3221998153" sldId="261"/>
            <ac:spMk id="6" creationId="{E02C75A3-9AD0-4476-B0D0-370B9D7CD569}"/>
          </ac:spMkLst>
        </pc:spChg>
        <pc:picChg chg="del mod">
          <ac:chgData name="Nicolas Buccongello" userId="S::nbuccong@uwo.ca::e19376ce-65fa-408e-a966-2a40a87580bb" providerId="AD" clId="Web-{905A43E0-9529-44C1-B8ED-228A9287BF24}" dt="2021-12-07T21:43:39.793" v="544"/>
          <ac:picMkLst>
            <pc:docMk/>
            <pc:sldMk cId="3221998153" sldId="261"/>
            <ac:picMk id="5" creationId="{2D896F0D-1E15-4F01-B94B-D45EF328B585}"/>
          </ac:picMkLst>
        </pc:picChg>
      </pc:sldChg>
      <pc:sldChg chg="addSp modSp">
        <pc:chgData name="Nicolas Buccongello" userId="S::nbuccong@uwo.ca::e19376ce-65fa-408e-a966-2a40a87580bb" providerId="AD" clId="Web-{905A43E0-9529-44C1-B8ED-228A9287BF24}" dt="2021-12-07T21:01:18.023" v="220" actId="1076"/>
        <pc:sldMkLst>
          <pc:docMk/>
          <pc:sldMk cId="3132481184" sldId="269"/>
        </pc:sldMkLst>
        <pc:spChg chg="mod">
          <ac:chgData name="Nicolas Buccongello" userId="S::nbuccong@uwo.ca::e19376ce-65fa-408e-a966-2a40a87580bb" providerId="AD" clId="Web-{905A43E0-9529-44C1-B8ED-228A9287BF24}" dt="2021-12-07T20:58:52.630" v="209" actId="20577"/>
          <ac:spMkLst>
            <pc:docMk/>
            <pc:sldMk cId="3132481184" sldId="269"/>
            <ac:spMk id="3" creationId="{B7D42431-0317-4880-AAF5-737FDB73BEF2}"/>
          </ac:spMkLst>
        </pc:spChg>
        <pc:picChg chg="add mod modCrop">
          <ac:chgData name="Nicolas Buccongello" userId="S::nbuccong@uwo.ca::e19376ce-65fa-408e-a966-2a40a87580bb" providerId="AD" clId="Web-{905A43E0-9529-44C1-B8ED-228A9287BF24}" dt="2021-12-07T21:01:18.023" v="220" actId="1076"/>
          <ac:picMkLst>
            <pc:docMk/>
            <pc:sldMk cId="3132481184" sldId="269"/>
            <ac:picMk id="4" creationId="{72D6A45B-D0F6-485E-AEC1-B44C7052E48B}"/>
          </ac:picMkLst>
        </pc:picChg>
      </pc:sldChg>
    </pc:docChg>
  </pc:docChgLst>
  <pc:docChgLst>
    <pc:chgData name="Kasia Wisniewski" userId="S::kwisnie2@uwo.ca::ebca1857-89aa-48fc-bf3a-61a6fb60f29e" providerId="AD" clId="Web-{0F54310A-1FC8-4E29-BBC8-E2C4C30E0ABC}"/>
    <pc:docChg chg="modSld">
      <pc:chgData name="Kasia Wisniewski" userId="S::kwisnie2@uwo.ca::ebca1857-89aa-48fc-bf3a-61a6fb60f29e" providerId="AD" clId="Web-{0F54310A-1FC8-4E29-BBC8-E2C4C30E0ABC}" dt="2021-12-08T02:46:21.789" v="567" actId="20577"/>
      <pc:docMkLst>
        <pc:docMk/>
      </pc:docMkLst>
      <pc:sldChg chg="addSp modSp mod setBg">
        <pc:chgData name="Kasia Wisniewski" userId="S::kwisnie2@uwo.ca::ebca1857-89aa-48fc-bf3a-61a6fb60f29e" providerId="AD" clId="Web-{0F54310A-1FC8-4E29-BBC8-E2C4C30E0ABC}" dt="2021-12-08T00:59:45.670" v="537"/>
        <pc:sldMkLst>
          <pc:docMk/>
          <pc:sldMk cId="609473272" sldId="256"/>
        </pc:sldMkLst>
        <pc:spChg chg="mod">
          <ac:chgData name="Kasia Wisniewski" userId="S::kwisnie2@uwo.ca::ebca1857-89aa-48fc-bf3a-61a6fb60f29e" providerId="AD" clId="Web-{0F54310A-1FC8-4E29-BBC8-E2C4C30E0ABC}" dt="2021-12-08T00:59:45.670" v="537"/>
          <ac:spMkLst>
            <pc:docMk/>
            <pc:sldMk cId="609473272" sldId="256"/>
            <ac:spMk id="2" creationId="{1549CD37-156F-45AF-A5F8-5E51E379E28A}"/>
          </ac:spMkLst>
        </pc:spChg>
        <pc:spChg chg="mod">
          <ac:chgData name="Kasia Wisniewski" userId="S::kwisnie2@uwo.ca::ebca1857-89aa-48fc-bf3a-61a6fb60f29e" providerId="AD" clId="Web-{0F54310A-1FC8-4E29-BBC8-E2C4C30E0ABC}" dt="2021-12-08T00:59:45.670" v="537"/>
          <ac:spMkLst>
            <pc:docMk/>
            <pc:sldMk cId="609473272" sldId="256"/>
            <ac:spMk id="3" creationId="{67C5516E-25CD-4383-858B-2A7211B34968}"/>
          </ac:spMkLst>
        </pc:spChg>
        <pc:spChg chg="add">
          <ac:chgData name="Kasia Wisniewski" userId="S::kwisnie2@uwo.ca::ebca1857-89aa-48fc-bf3a-61a6fb60f29e" providerId="AD" clId="Web-{0F54310A-1FC8-4E29-BBC8-E2C4C30E0ABC}" dt="2021-12-08T00:59:45.670" v="537"/>
          <ac:spMkLst>
            <pc:docMk/>
            <pc:sldMk cId="609473272" sldId="256"/>
            <ac:spMk id="8" creationId="{FFD48BC7-DC40-47DE-87EE-9F4B6ECB9ABB}"/>
          </ac:spMkLst>
        </pc:spChg>
        <pc:spChg chg="add">
          <ac:chgData name="Kasia Wisniewski" userId="S::kwisnie2@uwo.ca::ebca1857-89aa-48fc-bf3a-61a6fb60f29e" providerId="AD" clId="Web-{0F54310A-1FC8-4E29-BBC8-E2C4C30E0ABC}" dt="2021-12-08T00:59:45.670" v="537"/>
          <ac:spMkLst>
            <pc:docMk/>
            <pc:sldMk cId="609473272" sldId="256"/>
            <ac:spMk id="10" creationId="{E502BBC7-2C76-46F3-BC24-5985BC13DB88}"/>
          </ac:spMkLst>
        </pc:spChg>
        <pc:spChg chg="add">
          <ac:chgData name="Kasia Wisniewski" userId="S::kwisnie2@uwo.ca::ebca1857-89aa-48fc-bf3a-61a6fb60f29e" providerId="AD" clId="Web-{0F54310A-1FC8-4E29-BBC8-E2C4C30E0ABC}" dt="2021-12-08T00:59:45.670" v="537"/>
          <ac:spMkLst>
            <pc:docMk/>
            <pc:sldMk cId="609473272" sldId="256"/>
            <ac:spMk id="12" creationId="{C7F28D52-2A5F-4D23-81AE-7CB8B591C7AF}"/>
          </ac:spMkLst>
        </pc:spChg>
        <pc:spChg chg="add">
          <ac:chgData name="Kasia Wisniewski" userId="S::kwisnie2@uwo.ca::ebca1857-89aa-48fc-bf3a-61a6fb60f29e" providerId="AD" clId="Web-{0F54310A-1FC8-4E29-BBC8-E2C4C30E0ABC}" dt="2021-12-08T00:59:45.670" v="537"/>
          <ac:spMkLst>
            <pc:docMk/>
            <pc:sldMk cId="609473272" sldId="256"/>
            <ac:spMk id="14" creationId="{3629484E-3792-4B3D-89AD-7C8A1ED0E0D4}"/>
          </ac:spMkLst>
        </pc:spChg>
      </pc:sldChg>
      <pc:sldChg chg="delCm">
        <pc:chgData name="Kasia Wisniewski" userId="S::kwisnie2@uwo.ca::ebca1857-89aa-48fc-bf3a-61a6fb60f29e" providerId="AD" clId="Web-{0F54310A-1FC8-4E29-BBC8-E2C4C30E0ABC}" dt="2021-12-08T01:01:32.688" v="539"/>
        <pc:sldMkLst>
          <pc:docMk/>
          <pc:sldMk cId="3542500588" sldId="258"/>
        </pc:sldMkLst>
      </pc:sldChg>
      <pc:sldChg chg="modSp">
        <pc:chgData name="Kasia Wisniewski" userId="S::kwisnie2@uwo.ca::ebca1857-89aa-48fc-bf3a-61a6fb60f29e" providerId="AD" clId="Web-{0F54310A-1FC8-4E29-BBC8-E2C4C30E0ABC}" dt="2021-12-08T01:04:10.065" v="543" actId="20577"/>
        <pc:sldMkLst>
          <pc:docMk/>
          <pc:sldMk cId="2716209730" sldId="260"/>
        </pc:sldMkLst>
        <pc:spChg chg="mod">
          <ac:chgData name="Kasia Wisniewski" userId="S::kwisnie2@uwo.ca::ebca1857-89aa-48fc-bf3a-61a6fb60f29e" providerId="AD" clId="Web-{0F54310A-1FC8-4E29-BBC8-E2C4C30E0ABC}" dt="2021-12-08T01:04:10.065" v="543" actId="20577"/>
          <ac:spMkLst>
            <pc:docMk/>
            <pc:sldMk cId="2716209730" sldId="260"/>
            <ac:spMk id="3" creationId="{881CBDC2-7602-4285-877D-8FC7D27D5B7F}"/>
          </ac:spMkLst>
        </pc:spChg>
      </pc:sldChg>
      <pc:sldChg chg="modSp">
        <pc:chgData name="Kasia Wisniewski" userId="S::kwisnie2@uwo.ca::ebca1857-89aa-48fc-bf3a-61a6fb60f29e" providerId="AD" clId="Web-{0F54310A-1FC8-4E29-BBC8-E2C4C30E0ABC}" dt="2021-12-08T01:05:11.847" v="545" actId="20577"/>
        <pc:sldMkLst>
          <pc:docMk/>
          <pc:sldMk cId="3221998153" sldId="261"/>
        </pc:sldMkLst>
        <pc:spChg chg="mod">
          <ac:chgData name="Kasia Wisniewski" userId="S::kwisnie2@uwo.ca::ebca1857-89aa-48fc-bf3a-61a6fb60f29e" providerId="AD" clId="Web-{0F54310A-1FC8-4E29-BBC8-E2C4C30E0ABC}" dt="2021-12-08T01:05:11.847" v="545" actId="20577"/>
          <ac:spMkLst>
            <pc:docMk/>
            <pc:sldMk cId="3221998153" sldId="261"/>
            <ac:spMk id="7" creationId="{57DE5107-5D74-4261-BC0D-3C264FDCCBC6}"/>
          </ac:spMkLst>
        </pc:spChg>
      </pc:sldChg>
      <pc:sldChg chg="addSp modSp mod setBg">
        <pc:chgData name="Kasia Wisniewski" userId="S::kwisnie2@uwo.ca::ebca1857-89aa-48fc-bf3a-61a6fb60f29e" providerId="AD" clId="Web-{0F54310A-1FC8-4E29-BBC8-E2C4C30E0ABC}" dt="2021-12-08T00:50:40.850" v="133"/>
        <pc:sldMkLst>
          <pc:docMk/>
          <pc:sldMk cId="3328293591" sldId="264"/>
        </pc:sldMkLst>
        <pc:spChg chg="mod">
          <ac:chgData name="Kasia Wisniewski" userId="S::kwisnie2@uwo.ca::ebca1857-89aa-48fc-bf3a-61a6fb60f29e" providerId="AD" clId="Web-{0F54310A-1FC8-4E29-BBC8-E2C4C30E0ABC}" dt="2021-12-08T00:50:40.850" v="133"/>
          <ac:spMkLst>
            <pc:docMk/>
            <pc:sldMk cId="3328293591" sldId="264"/>
            <ac:spMk id="2" creationId="{6A8F4AA9-DB3B-4190-B239-F6E48E84A521}"/>
          </ac:spMkLst>
        </pc:spChg>
        <pc:spChg chg="mod">
          <ac:chgData name="Kasia Wisniewski" userId="S::kwisnie2@uwo.ca::ebca1857-89aa-48fc-bf3a-61a6fb60f29e" providerId="AD" clId="Web-{0F54310A-1FC8-4E29-BBC8-E2C4C30E0ABC}" dt="2021-12-08T00:50:40.850" v="133"/>
          <ac:spMkLst>
            <pc:docMk/>
            <pc:sldMk cId="3328293591" sldId="264"/>
            <ac:spMk id="3" creationId="{6CF6E877-19CA-4EE8-8EFD-1F4F65780FE2}"/>
          </ac:spMkLst>
        </pc:spChg>
        <pc:spChg chg="add">
          <ac:chgData name="Kasia Wisniewski" userId="S::kwisnie2@uwo.ca::ebca1857-89aa-48fc-bf3a-61a6fb60f29e" providerId="AD" clId="Web-{0F54310A-1FC8-4E29-BBC8-E2C4C30E0ABC}" dt="2021-12-08T00:50:40.850" v="133"/>
          <ac:spMkLst>
            <pc:docMk/>
            <pc:sldMk cId="3328293591" sldId="264"/>
            <ac:spMk id="10" creationId="{8761DDFE-071F-4200-B0AA-394476C2D2D6}"/>
          </ac:spMkLst>
        </pc:spChg>
        <pc:picChg chg="add mod ord">
          <ac:chgData name="Kasia Wisniewski" userId="S::kwisnie2@uwo.ca::ebca1857-89aa-48fc-bf3a-61a6fb60f29e" providerId="AD" clId="Web-{0F54310A-1FC8-4E29-BBC8-E2C4C30E0ABC}" dt="2021-12-08T00:50:40.850" v="133"/>
          <ac:picMkLst>
            <pc:docMk/>
            <pc:sldMk cId="3328293591" sldId="264"/>
            <ac:picMk id="4" creationId="{E4A4F2AF-C1E2-4CA1-88B0-410A04F68F61}"/>
          </ac:picMkLst>
        </pc:picChg>
        <pc:picChg chg="add mod">
          <ac:chgData name="Kasia Wisniewski" userId="S::kwisnie2@uwo.ca::ebca1857-89aa-48fc-bf3a-61a6fb60f29e" providerId="AD" clId="Web-{0F54310A-1FC8-4E29-BBC8-E2C4C30E0ABC}" dt="2021-12-08T00:50:40.850" v="133"/>
          <ac:picMkLst>
            <pc:docMk/>
            <pc:sldMk cId="3328293591" sldId="264"/>
            <ac:picMk id="5" creationId="{6334432D-7CD4-4993-AA70-E02511B9436D}"/>
          </ac:picMkLst>
        </pc:picChg>
      </pc:sldChg>
      <pc:sldChg chg="addSp delSp modSp mod setBg">
        <pc:chgData name="Kasia Wisniewski" userId="S::kwisnie2@uwo.ca::ebca1857-89aa-48fc-bf3a-61a6fb60f29e" providerId="AD" clId="Web-{0F54310A-1FC8-4E29-BBC8-E2C4C30E0ABC}" dt="2021-12-08T00:59:29.014" v="536" actId="1076"/>
        <pc:sldMkLst>
          <pc:docMk/>
          <pc:sldMk cId="1981932549" sldId="272"/>
        </pc:sldMkLst>
        <pc:spChg chg="mod">
          <ac:chgData name="Kasia Wisniewski" userId="S::kwisnie2@uwo.ca::ebca1857-89aa-48fc-bf3a-61a6fb60f29e" providerId="AD" clId="Web-{0F54310A-1FC8-4E29-BBC8-E2C4C30E0ABC}" dt="2021-12-08T00:54:26.134" v="320"/>
          <ac:spMkLst>
            <pc:docMk/>
            <pc:sldMk cId="1981932549" sldId="272"/>
            <ac:spMk id="2" creationId="{C5D5F5F0-01B4-4053-A8BA-D37F9442B54E}"/>
          </ac:spMkLst>
        </pc:spChg>
        <pc:spChg chg="del">
          <ac:chgData name="Kasia Wisniewski" userId="S::kwisnie2@uwo.ca::ebca1857-89aa-48fc-bf3a-61a6fb60f29e" providerId="AD" clId="Web-{0F54310A-1FC8-4E29-BBC8-E2C4C30E0ABC}" dt="2021-12-08T00:54:17.791" v="319"/>
          <ac:spMkLst>
            <pc:docMk/>
            <pc:sldMk cId="1981932549" sldId="272"/>
            <ac:spMk id="3" creationId="{94D82130-CF41-42D7-A618-E7A960C728D4}"/>
          </ac:spMkLst>
        </pc:spChg>
        <pc:spChg chg="add mod">
          <ac:chgData name="Kasia Wisniewski" userId="S::kwisnie2@uwo.ca::ebca1857-89aa-48fc-bf3a-61a6fb60f29e" providerId="AD" clId="Web-{0F54310A-1FC8-4E29-BBC8-E2C4C30E0ABC}" dt="2021-12-08T00:59:29.014" v="536" actId="1076"/>
          <ac:spMkLst>
            <pc:docMk/>
            <pc:sldMk cId="1981932549" sldId="272"/>
            <ac:spMk id="8" creationId="{55BEFB88-CE63-4EF1-B47C-C67CF569BE09}"/>
          </ac:spMkLst>
        </pc:spChg>
        <pc:spChg chg="add">
          <ac:chgData name="Kasia Wisniewski" userId="S::kwisnie2@uwo.ca::ebca1857-89aa-48fc-bf3a-61a6fb60f29e" providerId="AD" clId="Web-{0F54310A-1FC8-4E29-BBC8-E2C4C30E0ABC}" dt="2021-12-08T00:54:26.134" v="320"/>
          <ac:spMkLst>
            <pc:docMk/>
            <pc:sldMk cId="1981932549" sldId="272"/>
            <ac:spMk id="11" creationId="{9427AF5F-9A0E-42B7-A252-FD64C9885F9C}"/>
          </ac:spMkLst>
        </pc:spChg>
        <pc:picChg chg="add mod ord">
          <ac:chgData name="Kasia Wisniewski" userId="S::kwisnie2@uwo.ca::ebca1857-89aa-48fc-bf3a-61a6fb60f29e" providerId="AD" clId="Web-{0F54310A-1FC8-4E29-BBC8-E2C4C30E0ABC}" dt="2021-12-08T00:54:26.134" v="320"/>
          <ac:picMkLst>
            <pc:docMk/>
            <pc:sldMk cId="1981932549" sldId="272"/>
            <ac:picMk id="4" creationId="{E18CBFE9-7A41-46EE-AD0B-4D0B56EE833E}"/>
          </ac:picMkLst>
        </pc:picChg>
      </pc:sldChg>
      <pc:sldChg chg="addSp delSp modSp mod setBg">
        <pc:chgData name="Kasia Wisniewski" userId="S::kwisnie2@uwo.ca::ebca1857-89aa-48fc-bf3a-61a6fb60f29e" providerId="AD" clId="Web-{0F54310A-1FC8-4E29-BBC8-E2C4C30E0ABC}" dt="2021-12-08T00:53:36.462" v="301" actId="20577"/>
        <pc:sldMkLst>
          <pc:docMk/>
          <pc:sldMk cId="3404758477" sldId="273"/>
        </pc:sldMkLst>
        <pc:spChg chg="mod">
          <ac:chgData name="Kasia Wisniewski" userId="S::kwisnie2@uwo.ca::ebca1857-89aa-48fc-bf3a-61a6fb60f29e" providerId="AD" clId="Web-{0F54310A-1FC8-4E29-BBC8-E2C4C30E0ABC}" dt="2021-12-08T00:52:22.492" v="154"/>
          <ac:spMkLst>
            <pc:docMk/>
            <pc:sldMk cId="3404758477" sldId="273"/>
            <ac:spMk id="2" creationId="{C45DB9D0-9827-40A2-A5A3-40620D85C237}"/>
          </ac:spMkLst>
        </pc:spChg>
        <pc:spChg chg="del">
          <ac:chgData name="Kasia Wisniewski" userId="S::kwisnie2@uwo.ca::ebca1857-89aa-48fc-bf3a-61a6fb60f29e" providerId="AD" clId="Web-{0F54310A-1FC8-4E29-BBC8-E2C4C30E0ABC}" dt="2021-12-08T00:52:18.570" v="152"/>
          <ac:spMkLst>
            <pc:docMk/>
            <pc:sldMk cId="3404758477" sldId="273"/>
            <ac:spMk id="3" creationId="{671254AF-8E87-4219-9DCA-151684B42324}"/>
          </ac:spMkLst>
        </pc:spChg>
        <pc:spChg chg="add mod">
          <ac:chgData name="Kasia Wisniewski" userId="S::kwisnie2@uwo.ca::ebca1857-89aa-48fc-bf3a-61a6fb60f29e" providerId="AD" clId="Web-{0F54310A-1FC8-4E29-BBC8-E2C4C30E0ABC}" dt="2021-12-08T00:53:36.462" v="301" actId="20577"/>
          <ac:spMkLst>
            <pc:docMk/>
            <pc:sldMk cId="3404758477" sldId="273"/>
            <ac:spMk id="8" creationId="{BF56B39E-1867-44DC-9135-407B41AB89B8}"/>
          </ac:spMkLst>
        </pc:spChg>
        <pc:spChg chg="add">
          <ac:chgData name="Kasia Wisniewski" userId="S::kwisnie2@uwo.ca::ebca1857-89aa-48fc-bf3a-61a6fb60f29e" providerId="AD" clId="Web-{0F54310A-1FC8-4E29-BBC8-E2C4C30E0ABC}" dt="2021-12-08T00:52:22.492" v="154"/>
          <ac:spMkLst>
            <pc:docMk/>
            <pc:sldMk cId="3404758477" sldId="273"/>
            <ac:spMk id="11" creationId="{9427AF5F-9A0E-42B7-A252-FD64C9885F9C}"/>
          </ac:spMkLst>
        </pc:spChg>
        <pc:picChg chg="add mod ord">
          <ac:chgData name="Kasia Wisniewski" userId="S::kwisnie2@uwo.ca::ebca1857-89aa-48fc-bf3a-61a6fb60f29e" providerId="AD" clId="Web-{0F54310A-1FC8-4E29-BBC8-E2C4C30E0ABC}" dt="2021-12-08T00:52:22.492" v="154"/>
          <ac:picMkLst>
            <pc:docMk/>
            <pc:sldMk cId="3404758477" sldId="273"/>
            <ac:picMk id="4" creationId="{D931E1CC-EF21-43E7-A2A9-A30D498746D0}"/>
          </ac:picMkLst>
        </pc:picChg>
      </pc:sldChg>
      <pc:sldChg chg="modSp">
        <pc:chgData name="Kasia Wisniewski" userId="S::kwisnie2@uwo.ca::ebca1857-89aa-48fc-bf3a-61a6fb60f29e" providerId="AD" clId="Web-{0F54310A-1FC8-4E29-BBC8-E2C4C30E0ABC}" dt="2021-12-08T02:46:21.789" v="567" actId="20577"/>
        <pc:sldMkLst>
          <pc:docMk/>
          <pc:sldMk cId="3879057981" sldId="279"/>
        </pc:sldMkLst>
        <pc:spChg chg="mod">
          <ac:chgData name="Kasia Wisniewski" userId="S::kwisnie2@uwo.ca::ebca1857-89aa-48fc-bf3a-61a6fb60f29e" providerId="AD" clId="Web-{0F54310A-1FC8-4E29-BBC8-E2C4C30E0ABC}" dt="2021-12-08T02:46:21.789" v="567" actId="20577"/>
          <ac:spMkLst>
            <pc:docMk/>
            <pc:sldMk cId="3879057981" sldId="279"/>
            <ac:spMk id="3" creationId="{7ECCCABC-87BC-442B-8FAF-8861D668C212}"/>
          </ac:spMkLst>
        </pc:spChg>
      </pc:sldChg>
    </pc:docChg>
  </pc:docChgLst>
  <pc:docChgLst>
    <pc:chgData name="Kasia Wisniewski" userId="S::kwisnie2@uwo.ca::ebca1857-89aa-48fc-bf3a-61a6fb60f29e" providerId="AD" clId="Web-{1F580B3B-6759-4BB2-AE54-0A4F2500A37C}"/>
    <pc:docChg chg="addSld delSld modSld">
      <pc:chgData name="Kasia Wisniewski" userId="S::kwisnie2@uwo.ca::ebca1857-89aa-48fc-bf3a-61a6fb60f29e" providerId="AD" clId="Web-{1F580B3B-6759-4BB2-AE54-0A4F2500A37C}" dt="2021-12-08T16:47:16.668" v="362" actId="20577"/>
      <pc:docMkLst>
        <pc:docMk/>
      </pc:docMkLst>
      <pc:sldChg chg="addSp modSp mod setBg">
        <pc:chgData name="Kasia Wisniewski" userId="S::kwisnie2@uwo.ca::ebca1857-89aa-48fc-bf3a-61a6fb60f29e" providerId="AD" clId="Web-{1F580B3B-6759-4BB2-AE54-0A4F2500A37C}" dt="2021-12-08T16:39:15.177" v="325" actId="1076"/>
        <pc:sldMkLst>
          <pc:docMk/>
          <pc:sldMk cId="3542500588" sldId="258"/>
        </pc:sldMkLst>
        <pc:spChg chg="mod">
          <ac:chgData name="Kasia Wisniewski" userId="S::kwisnie2@uwo.ca::ebca1857-89aa-48fc-bf3a-61a6fb60f29e" providerId="AD" clId="Web-{1F580B3B-6759-4BB2-AE54-0A4F2500A37C}" dt="2021-12-08T16:38:57.662" v="323"/>
          <ac:spMkLst>
            <pc:docMk/>
            <pc:sldMk cId="3542500588" sldId="258"/>
            <ac:spMk id="2" creationId="{3C7C004C-DD1E-4F0B-AE30-248C5A7C1037}"/>
          </ac:spMkLst>
        </pc:spChg>
        <pc:spChg chg="mod">
          <ac:chgData name="Kasia Wisniewski" userId="S::kwisnie2@uwo.ca::ebca1857-89aa-48fc-bf3a-61a6fb60f29e" providerId="AD" clId="Web-{1F580B3B-6759-4BB2-AE54-0A4F2500A37C}" dt="2021-12-08T16:38:57.662" v="323"/>
          <ac:spMkLst>
            <pc:docMk/>
            <pc:sldMk cId="3542500588" sldId="258"/>
            <ac:spMk id="3" creationId="{65DEC83B-F739-415E-80D4-238B09D255B9}"/>
          </ac:spMkLst>
        </pc:spChg>
        <pc:spChg chg="mod ord">
          <ac:chgData name="Kasia Wisniewski" userId="S::kwisnie2@uwo.ca::ebca1857-89aa-48fc-bf3a-61a6fb60f29e" providerId="AD" clId="Web-{1F580B3B-6759-4BB2-AE54-0A4F2500A37C}" dt="2021-12-08T16:38:57.662" v="323"/>
          <ac:spMkLst>
            <pc:docMk/>
            <pc:sldMk cId="3542500588" sldId="258"/>
            <ac:spMk id="4" creationId="{88078F33-FFAE-4D62-A797-BB042532D6E7}"/>
          </ac:spMkLst>
        </pc:spChg>
        <pc:spChg chg="mod">
          <ac:chgData name="Kasia Wisniewski" userId="S::kwisnie2@uwo.ca::ebca1857-89aa-48fc-bf3a-61a6fb60f29e" providerId="AD" clId="Web-{1F580B3B-6759-4BB2-AE54-0A4F2500A37C}" dt="2021-12-08T16:39:15.177" v="325" actId="1076"/>
          <ac:spMkLst>
            <pc:docMk/>
            <pc:sldMk cId="3542500588" sldId="258"/>
            <ac:spMk id="7" creationId="{7E3D4A75-A42B-4EF0-A0AC-8770ED076881}"/>
          </ac:spMkLst>
        </pc:spChg>
        <pc:spChg chg="add">
          <ac:chgData name="Kasia Wisniewski" userId="S::kwisnie2@uwo.ca::ebca1857-89aa-48fc-bf3a-61a6fb60f29e" providerId="AD" clId="Web-{1F580B3B-6759-4BB2-AE54-0A4F2500A37C}" dt="2021-12-08T16:38:57.662" v="323"/>
          <ac:spMkLst>
            <pc:docMk/>
            <pc:sldMk cId="3542500588" sldId="258"/>
            <ac:spMk id="12" creationId="{28D31E1B-0407-4223-9642-0B642CBF57D9}"/>
          </ac:spMkLst>
        </pc:spChg>
        <pc:spChg chg="add">
          <ac:chgData name="Kasia Wisniewski" userId="S::kwisnie2@uwo.ca::ebca1857-89aa-48fc-bf3a-61a6fb60f29e" providerId="AD" clId="Web-{1F580B3B-6759-4BB2-AE54-0A4F2500A37C}" dt="2021-12-08T16:38:57.662" v="323"/>
          <ac:spMkLst>
            <pc:docMk/>
            <pc:sldMk cId="3542500588" sldId="258"/>
            <ac:spMk id="19" creationId="{D5B0017B-2ECA-49AF-B397-DC140825DF8D}"/>
          </ac:spMkLst>
        </pc:spChg>
        <pc:spChg chg="add">
          <ac:chgData name="Kasia Wisniewski" userId="S::kwisnie2@uwo.ca::ebca1857-89aa-48fc-bf3a-61a6fb60f29e" providerId="AD" clId="Web-{1F580B3B-6759-4BB2-AE54-0A4F2500A37C}" dt="2021-12-08T16:38:57.662" v="323"/>
          <ac:spMkLst>
            <pc:docMk/>
            <pc:sldMk cId="3542500588" sldId="258"/>
            <ac:spMk id="21" creationId="{70E96339-907C-46C3-99AC-31179B6F0EBD}"/>
          </ac:spMkLst>
        </pc:spChg>
        <pc:grpChg chg="add">
          <ac:chgData name="Kasia Wisniewski" userId="S::kwisnie2@uwo.ca::ebca1857-89aa-48fc-bf3a-61a6fb60f29e" providerId="AD" clId="Web-{1F580B3B-6759-4BB2-AE54-0A4F2500A37C}" dt="2021-12-08T16:38:57.662" v="323"/>
          <ac:grpSpMkLst>
            <pc:docMk/>
            <pc:sldMk cId="3542500588" sldId="258"/>
            <ac:grpSpMk id="14" creationId="{AE1C45F0-260A-458C-96ED-C1F6D2151219}"/>
          </ac:grpSpMkLst>
        </pc:grpChg>
        <pc:picChg chg="mod">
          <ac:chgData name="Kasia Wisniewski" userId="S::kwisnie2@uwo.ca::ebca1857-89aa-48fc-bf3a-61a6fb60f29e" providerId="AD" clId="Web-{1F580B3B-6759-4BB2-AE54-0A4F2500A37C}" dt="2021-12-08T16:38:57.662" v="323"/>
          <ac:picMkLst>
            <pc:docMk/>
            <pc:sldMk cId="3542500588" sldId="258"/>
            <ac:picMk id="5" creationId="{D86AF9F1-0F88-4DD0-9D44-BD911ADADE4C}"/>
          </ac:picMkLst>
        </pc:picChg>
        <pc:cxnChg chg="add">
          <ac:chgData name="Kasia Wisniewski" userId="S::kwisnie2@uwo.ca::ebca1857-89aa-48fc-bf3a-61a6fb60f29e" providerId="AD" clId="Web-{1F580B3B-6759-4BB2-AE54-0A4F2500A37C}" dt="2021-12-08T16:38:57.662" v="323"/>
          <ac:cxnSpMkLst>
            <pc:docMk/>
            <pc:sldMk cId="3542500588" sldId="258"/>
            <ac:cxnSpMk id="23" creationId="{6CF1BAF6-AD41-4082-B212-8A1F9A2E8779}"/>
          </ac:cxnSpMkLst>
        </pc:cxnChg>
      </pc:sldChg>
      <pc:sldChg chg="addSp delSp modSp mod setBg">
        <pc:chgData name="Kasia Wisniewski" userId="S::kwisnie2@uwo.ca::ebca1857-89aa-48fc-bf3a-61a6fb60f29e" providerId="AD" clId="Web-{1F580B3B-6759-4BB2-AE54-0A4F2500A37C}" dt="2021-12-08T16:41:24.023" v="330"/>
        <pc:sldMkLst>
          <pc:docMk/>
          <pc:sldMk cId="645672202" sldId="259"/>
        </pc:sldMkLst>
        <pc:spChg chg="mod">
          <ac:chgData name="Kasia Wisniewski" userId="S::kwisnie2@uwo.ca::ebca1857-89aa-48fc-bf3a-61a6fb60f29e" providerId="AD" clId="Web-{1F580B3B-6759-4BB2-AE54-0A4F2500A37C}" dt="2021-12-08T16:41:24.023" v="330"/>
          <ac:spMkLst>
            <pc:docMk/>
            <pc:sldMk cId="645672202" sldId="259"/>
            <ac:spMk id="2" creationId="{811EC033-BFEB-4AE5-BA2E-A05C4ECEDDE1}"/>
          </ac:spMkLst>
        </pc:spChg>
        <pc:spChg chg="mod">
          <ac:chgData name="Kasia Wisniewski" userId="S::kwisnie2@uwo.ca::ebca1857-89aa-48fc-bf3a-61a6fb60f29e" providerId="AD" clId="Web-{1F580B3B-6759-4BB2-AE54-0A4F2500A37C}" dt="2021-12-08T16:41:24.023" v="330"/>
          <ac:spMkLst>
            <pc:docMk/>
            <pc:sldMk cId="645672202" sldId="259"/>
            <ac:spMk id="3" creationId="{37B6190E-325E-4776-9A4C-6D3248F87BC9}"/>
          </ac:spMkLst>
        </pc:spChg>
        <pc:spChg chg="del">
          <ac:chgData name="Kasia Wisniewski" userId="S::kwisnie2@uwo.ca::ebca1857-89aa-48fc-bf3a-61a6fb60f29e" providerId="AD" clId="Web-{1F580B3B-6759-4BB2-AE54-0A4F2500A37C}" dt="2021-12-08T16:41:19.820" v="329"/>
          <ac:spMkLst>
            <pc:docMk/>
            <pc:sldMk cId="645672202" sldId="259"/>
            <ac:spMk id="4" creationId="{7BF6A049-7C87-4121-8B2E-9E5370ADC693}"/>
          </ac:spMkLst>
        </pc:spChg>
        <pc:spChg chg="add">
          <ac:chgData name="Kasia Wisniewski" userId="S::kwisnie2@uwo.ca::ebca1857-89aa-48fc-bf3a-61a6fb60f29e" providerId="AD" clId="Web-{1F580B3B-6759-4BB2-AE54-0A4F2500A37C}" dt="2021-12-08T16:41:24.023" v="330"/>
          <ac:spMkLst>
            <pc:docMk/>
            <pc:sldMk cId="645672202" sldId="259"/>
            <ac:spMk id="8" creationId="{DBF61EA3-B236-439E-9C0B-340980D56BEE}"/>
          </ac:spMkLst>
        </pc:spChg>
        <pc:spChg chg="add">
          <ac:chgData name="Kasia Wisniewski" userId="S::kwisnie2@uwo.ca::ebca1857-89aa-48fc-bf3a-61a6fb60f29e" providerId="AD" clId="Web-{1F580B3B-6759-4BB2-AE54-0A4F2500A37C}" dt="2021-12-08T16:41:24.023" v="330"/>
          <ac:spMkLst>
            <pc:docMk/>
            <pc:sldMk cId="645672202" sldId="259"/>
            <ac:spMk id="14" creationId="{E659831F-0D9A-4C63-9EBB-8435B85A440F}"/>
          </ac:spMkLst>
        </pc:spChg>
        <pc:grpChg chg="add">
          <ac:chgData name="Kasia Wisniewski" userId="S::kwisnie2@uwo.ca::ebca1857-89aa-48fc-bf3a-61a6fb60f29e" providerId="AD" clId="Web-{1F580B3B-6759-4BB2-AE54-0A4F2500A37C}" dt="2021-12-08T16:41:24.023" v="330"/>
          <ac:grpSpMkLst>
            <pc:docMk/>
            <pc:sldMk cId="645672202" sldId="259"/>
            <ac:grpSpMk id="10" creationId="{28FAF094-D087-493F-8DF9-A486C2D6BBAA}"/>
          </ac:grpSpMkLst>
        </pc:grpChg>
      </pc:sldChg>
      <pc:sldChg chg="addSp delSp modSp mod setBg">
        <pc:chgData name="Kasia Wisniewski" userId="S::kwisnie2@uwo.ca::ebca1857-89aa-48fc-bf3a-61a6fb60f29e" providerId="AD" clId="Web-{1F580B3B-6759-4BB2-AE54-0A4F2500A37C}" dt="2021-12-08T16:47:07.027" v="359" actId="20577"/>
        <pc:sldMkLst>
          <pc:docMk/>
          <pc:sldMk cId="2716209730" sldId="260"/>
        </pc:sldMkLst>
        <pc:spChg chg="mod">
          <ac:chgData name="Kasia Wisniewski" userId="S::kwisnie2@uwo.ca::ebca1857-89aa-48fc-bf3a-61a6fb60f29e" providerId="AD" clId="Web-{1F580B3B-6759-4BB2-AE54-0A4F2500A37C}" dt="2021-12-08T16:42:37.836" v="335"/>
          <ac:spMkLst>
            <pc:docMk/>
            <pc:sldMk cId="2716209730" sldId="260"/>
            <ac:spMk id="2" creationId="{C2B6D653-F5F2-4A89-8144-12524A2396EA}"/>
          </ac:spMkLst>
        </pc:spChg>
        <pc:spChg chg="mod">
          <ac:chgData name="Kasia Wisniewski" userId="S::kwisnie2@uwo.ca::ebca1857-89aa-48fc-bf3a-61a6fb60f29e" providerId="AD" clId="Web-{1F580B3B-6759-4BB2-AE54-0A4F2500A37C}" dt="2021-12-08T16:47:07.027" v="359" actId="20577"/>
          <ac:spMkLst>
            <pc:docMk/>
            <pc:sldMk cId="2716209730" sldId="260"/>
            <ac:spMk id="3" creationId="{881CBDC2-7602-4285-877D-8FC7D27D5B7F}"/>
          </ac:spMkLst>
        </pc:spChg>
        <pc:spChg chg="del">
          <ac:chgData name="Kasia Wisniewski" userId="S::kwisnie2@uwo.ca::ebca1857-89aa-48fc-bf3a-61a6fb60f29e" providerId="AD" clId="Web-{1F580B3B-6759-4BB2-AE54-0A4F2500A37C}" dt="2021-12-08T16:42:30.586" v="331"/>
          <ac:spMkLst>
            <pc:docMk/>
            <pc:sldMk cId="2716209730" sldId="260"/>
            <ac:spMk id="6" creationId="{C324FFDC-B546-47BA-95A7-EDB2C456A7B4}"/>
          </ac:spMkLst>
        </pc:spChg>
        <pc:spChg chg="del mod">
          <ac:chgData name="Kasia Wisniewski" userId="S::kwisnie2@uwo.ca::ebca1857-89aa-48fc-bf3a-61a6fb60f29e" providerId="AD" clId="Web-{1F580B3B-6759-4BB2-AE54-0A4F2500A37C}" dt="2021-12-08T16:42:34.570" v="334"/>
          <ac:spMkLst>
            <pc:docMk/>
            <pc:sldMk cId="2716209730" sldId="260"/>
            <ac:spMk id="7" creationId="{82888660-743A-41FA-8413-3E4E3BF0EB16}"/>
          </ac:spMkLst>
        </pc:spChg>
        <pc:spChg chg="del">
          <ac:chgData name="Kasia Wisniewski" userId="S::kwisnie2@uwo.ca::ebca1857-89aa-48fc-bf3a-61a6fb60f29e" providerId="AD" clId="Web-{1F580B3B-6759-4BB2-AE54-0A4F2500A37C}" dt="2021-12-08T16:42:33.305" v="333"/>
          <ac:spMkLst>
            <pc:docMk/>
            <pc:sldMk cId="2716209730" sldId="260"/>
            <ac:spMk id="8" creationId="{CBCCE9AF-D261-46D4-B161-C5EC24952ECD}"/>
          </ac:spMkLst>
        </pc:spChg>
        <pc:spChg chg="add">
          <ac:chgData name="Kasia Wisniewski" userId="S::kwisnie2@uwo.ca::ebca1857-89aa-48fc-bf3a-61a6fb60f29e" providerId="AD" clId="Web-{1F580B3B-6759-4BB2-AE54-0A4F2500A37C}" dt="2021-12-08T16:42:37.836" v="335"/>
          <ac:spMkLst>
            <pc:docMk/>
            <pc:sldMk cId="2716209730" sldId="260"/>
            <ac:spMk id="10" creationId="{28D31E1B-0407-4223-9642-0B642CBF57D9}"/>
          </ac:spMkLst>
        </pc:spChg>
        <pc:spChg chg="add">
          <ac:chgData name="Kasia Wisniewski" userId="S::kwisnie2@uwo.ca::ebca1857-89aa-48fc-bf3a-61a6fb60f29e" providerId="AD" clId="Web-{1F580B3B-6759-4BB2-AE54-0A4F2500A37C}" dt="2021-12-08T16:42:37.836" v="335"/>
          <ac:spMkLst>
            <pc:docMk/>
            <pc:sldMk cId="2716209730" sldId="260"/>
            <ac:spMk id="17" creationId="{D5B0017B-2ECA-49AF-B397-DC140825DF8D}"/>
          </ac:spMkLst>
        </pc:spChg>
        <pc:spChg chg="add">
          <ac:chgData name="Kasia Wisniewski" userId="S::kwisnie2@uwo.ca::ebca1857-89aa-48fc-bf3a-61a6fb60f29e" providerId="AD" clId="Web-{1F580B3B-6759-4BB2-AE54-0A4F2500A37C}" dt="2021-12-08T16:42:37.836" v="335"/>
          <ac:spMkLst>
            <pc:docMk/>
            <pc:sldMk cId="2716209730" sldId="260"/>
            <ac:spMk id="19" creationId="{70E96339-907C-46C3-99AC-31179B6F0EBD}"/>
          </ac:spMkLst>
        </pc:spChg>
        <pc:grpChg chg="add">
          <ac:chgData name="Kasia Wisniewski" userId="S::kwisnie2@uwo.ca::ebca1857-89aa-48fc-bf3a-61a6fb60f29e" providerId="AD" clId="Web-{1F580B3B-6759-4BB2-AE54-0A4F2500A37C}" dt="2021-12-08T16:42:37.836" v="335"/>
          <ac:grpSpMkLst>
            <pc:docMk/>
            <pc:sldMk cId="2716209730" sldId="260"/>
            <ac:grpSpMk id="12" creationId="{AE1C45F0-260A-458C-96ED-C1F6D2151219}"/>
          </ac:grpSpMkLst>
        </pc:grpChg>
        <pc:picChg chg="mod">
          <ac:chgData name="Kasia Wisniewski" userId="S::kwisnie2@uwo.ca::ebca1857-89aa-48fc-bf3a-61a6fb60f29e" providerId="AD" clId="Web-{1F580B3B-6759-4BB2-AE54-0A4F2500A37C}" dt="2021-12-08T16:42:37.836" v="335"/>
          <ac:picMkLst>
            <pc:docMk/>
            <pc:sldMk cId="2716209730" sldId="260"/>
            <ac:picMk id="5" creationId="{CA7D1CA9-7BC2-4FDE-A707-204003DA6C39}"/>
          </ac:picMkLst>
        </pc:picChg>
        <pc:cxnChg chg="add">
          <ac:chgData name="Kasia Wisniewski" userId="S::kwisnie2@uwo.ca::ebca1857-89aa-48fc-bf3a-61a6fb60f29e" providerId="AD" clId="Web-{1F580B3B-6759-4BB2-AE54-0A4F2500A37C}" dt="2021-12-08T16:42:37.836" v="335"/>
          <ac:cxnSpMkLst>
            <pc:docMk/>
            <pc:sldMk cId="2716209730" sldId="260"/>
            <ac:cxnSpMk id="21" creationId="{6CF1BAF6-AD41-4082-B212-8A1F9A2E8779}"/>
          </ac:cxnSpMkLst>
        </pc:cxnChg>
      </pc:sldChg>
      <pc:sldChg chg="addSp delSp modSp mod setBg">
        <pc:chgData name="Kasia Wisniewski" userId="S::kwisnie2@uwo.ca::ebca1857-89aa-48fc-bf3a-61a6fb60f29e" providerId="AD" clId="Web-{1F580B3B-6759-4BB2-AE54-0A4F2500A37C}" dt="2021-12-08T16:47:16.668" v="362" actId="20577"/>
        <pc:sldMkLst>
          <pc:docMk/>
          <pc:sldMk cId="3221998153" sldId="261"/>
        </pc:sldMkLst>
        <pc:spChg chg="mod">
          <ac:chgData name="Kasia Wisniewski" userId="S::kwisnie2@uwo.ca::ebca1857-89aa-48fc-bf3a-61a6fb60f29e" providerId="AD" clId="Web-{1F580B3B-6759-4BB2-AE54-0A4F2500A37C}" dt="2021-12-08T16:46:34.855" v="353"/>
          <ac:spMkLst>
            <pc:docMk/>
            <pc:sldMk cId="3221998153" sldId="261"/>
            <ac:spMk id="2" creationId="{F3749ECC-0F27-49FC-8161-C5F70D38D2DA}"/>
          </ac:spMkLst>
        </pc:spChg>
        <pc:spChg chg="mod">
          <ac:chgData name="Kasia Wisniewski" userId="S::kwisnie2@uwo.ca::ebca1857-89aa-48fc-bf3a-61a6fb60f29e" providerId="AD" clId="Web-{1F580B3B-6759-4BB2-AE54-0A4F2500A37C}" dt="2021-12-08T16:46:34.855" v="353"/>
          <ac:spMkLst>
            <pc:docMk/>
            <pc:sldMk cId="3221998153" sldId="261"/>
            <ac:spMk id="3" creationId="{9026F810-2A62-4780-96E0-C724302445EA}"/>
          </ac:spMkLst>
        </pc:spChg>
        <pc:spChg chg="del">
          <ac:chgData name="Kasia Wisniewski" userId="S::kwisnie2@uwo.ca::ebca1857-89aa-48fc-bf3a-61a6fb60f29e" providerId="AD" clId="Web-{1F580B3B-6759-4BB2-AE54-0A4F2500A37C}" dt="2021-12-08T16:42:50.743" v="336"/>
          <ac:spMkLst>
            <pc:docMk/>
            <pc:sldMk cId="3221998153" sldId="261"/>
            <ac:spMk id="4" creationId="{A0963D37-ABE9-4055-AE58-F21631EE1CA8}"/>
          </ac:spMkLst>
        </pc:spChg>
        <pc:spChg chg="mod ord">
          <ac:chgData name="Kasia Wisniewski" userId="S::kwisnie2@uwo.ca::ebca1857-89aa-48fc-bf3a-61a6fb60f29e" providerId="AD" clId="Web-{1F580B3B-6759-4BB2-AE54-0A4F2500A37C}" dt="2021-12-08T16:47:16.668" v="362" actId="20577"/>
          <ac:spMkLst>
            <pc:docMk/>
            <pc:sldMk cId="3221998153" sldId="261"/>
            <ac:spMk id="6" creationId="{E02C75A3-9AD0-4476-B0D0-370B9D7CD569}"/>
          </ac:spMkLst>
        </pc:spChg>
        <pc:spChg chg="mod">
          <ac:chgData name="Kasia Wisniewski" userId="S::kwisnie2@uwo.ca::ebca1857-89aa-48fc-bf3a-61a6fb60f29e" providerId="AD" clId="Web-{1F580B3B-6759-4BB2-AE54-0A4F2500A37C}" dt="2021-12-08T16:46:24.839" v="352" actId="20577"/>
          <ac:spMkLst>
            <pc:docMk/>
            <pc:sldMk cId="3221998153" sldId="261"/>
            <ac:spMk id="7" creationId="{57DE5107-5D74-4261-BC0D-3C264FDCCBC6}"/>
          </ac:spMkLst>
        </pc:spChg>
        <pc:spChg chg="add">
          <ac:chgData name="Kasia Wisniewski" userId="S::kwisnie2@uwo.ca::ebca1857-89aa-48fc-bf3a-61a6fb60f29e" providerId="AD" clId="Web-{1F580B3B-6759-4BB2-AE54-0A4F2500A37C}" dt="2021-12-08T16:46:34.855" v="353"/>
          <ac:spMkLst>
            <pc:docMk/>
            <pc:sldMk cId="3221998153" sldId="261"/>
            <ac:spMk id="12" creationId="{28D31E1B-0407-4223-9642-0B642CBF57D9}"/>
          </ac:spMkLst>
        </pc:spChg>
        <pc:spChg chg="add">
          <ac:chgData name="Kasia Wisniewski" userId="S::kwisnie2@uwo.ca::ebca1857-89aa-48fc-bf3a-61a6fb60f29e" providerId="AD" clId="Web-{1F580B3B-6759-4BB2-AE54-0A4F2500A37C}" dt="2021-12-08T16:46:34.855" v="353"/>
          <ac:spMkLst>
            <pc:docMk/>
            <pc:sldMk cId="3221998153" sldId="261"/>
            <ac:spMk id="19" creationId="{D5B0017B-2ECA-49AF-B397-DC140825DF8D}"/>
          </ac:spMkLst>
        </pc:spChg>
        <pc:spChg chg="add">
          <ac:chgData name="Kasia Wisniewski" userId="S::kwisnie2@uwo.ca::ebca1857-89aa-48fc-bf3a-61a6fb60f29e" providerId="AD" clId="Web-{1F580B3B-6759-4BB2-AE54-0A4F2500A37C}" dt="2021-12-08T16:46:34.855" v="353"/>
          <ac:spMkLst>
            <pc:docMk/>
            <pc:sldMk cId="3221998153" sldId="261"/>
            <ac:spMk id="21" creationId="{70E96339-907C-46C3-99AC-31179B6F0EBD}"/>
          </ac:spMkLst>
        </pc:spChg>
        <pc:grpChg chg="add">
          <ac:chgData name="Kasia Wisniewski" userId="S::kwisnie2@uwo.ca::ebca1857-89aa-48fc-bf3a-61a6fb60f29e" providerId="AD" clId="Web-{1F580B3B-6759-4BB2-AE54-0A4F2500A37C}" dt="2021-12-08T16:46:34.855" v="353"/>
          <ac:grpSpMkLst>
            <pc:docMk/>
            <pc:sldMk cId="3221998153" sldId="261"/>
            <ac:grpSpMk id="14" creationId="{AE1C45F0-260A-458C-96ED-C1F6D2151219}"/>
          </ac:grpSpMkLst>
        </pc:grpChg>
        <pc:picChg chg="mod">
          <ac:chgData name="Kasia Wisniewski" userId="S::kwisnie2@uwo.ca::ebca1857-89aa-48fc-bf3a-61a6fb60f29e" providerId="AD" clId="Web-{1F580B3B-6759-4BB2-AE54-0A4F2500A37C}" dt="2021-12-08T16:46:34.855" v="353"/>
          <ac:picMkLst>
            <pc:docMk/>
            <pc:sldMk cId="3221998153" sldId="261"/>
            <ac:picMk id="5" creationId="{FC74A192-DA37-4C0C-A55C-A7BFF327B824}"/>
          </ac:picMkLst>
        </pc:picChg>
        <pc:cxnChg chg="add">
          <ac:chgData name="Kasia Wisniewski" userId="S::kwisnie2@uwo.ca::ebca1857-89aa-48fc-bf3a-61a6fb60f29e" providerId="AD" clId="Web-{1F580B3B-6759-4BB2-AE54-0A4F2500A37C}" dt="2021-12-08T16:46:34.855" v="353"/>
          <ac:cxnSpMkLst>
            <pc:docMk/>
            <pc:sldMk cId="3221998153" sldId="261"/>
            <ac:cxnSpMk id="23" creationId="{6CF1BAF6-AD41-4082-B212-8A1F9A2E8779}"/>
          </ac:cxnSpMkLst>
        </pc:cxnChg>
      </pc:sldChg>
      <pc:sldChg chg="addSp delSp modSp mod setBg">
        <pc:chgData name="Kasia Wisniewski" userId="S::kwisnie2@uwo.ca::ebca1857-89aa-48fc-bf3a-61a6fb60f29e" providerId="AD" clId="Web-{1F580B3B-6759-4BB2-AE54-0A4F2500A37C}" dt="2021-12-08T16:43:31.602" v="344"/>
        <pc:sldMkLst>
          <pc:docMk/>
          <pc:sldMk cId="2794750927" sldId="262"/>
        </pc:sldMkLst>
        <pc:spChg chg="mod">
          <ac:chgData name="Kasia Wisniewski" userId="S::kwisnie2@uwo.ca::ebca1857-89aa-48fc-bf3a-61a6fb60f29e" providerId="AD" clId="Web-{1F580B3B-6759-4BB2-AE54-0A4F2500A37C}" dt="2021-12-08T16:43:31.602" v="344"/>
          <ac:spMkLst>
            <pc:docMk/>
            <pc:sldMk cId="2794750927" sldId="262"/>
            <ac:spMk id="2" creationId="{7E99346F-240D-4DEC-986D-FAF1AD0959E7}"/>
          </ac:spMkLst>
        </pc:spChg>
        <pc:spChg chg="mod">
          <ac:chgData name="Kasia Wisniewski" userId="S::kwisnie2@uwo.ca::ebca1857-89aa-48fc-bf3a-61a6fb60f29e" providerId="AD" clId="Web-{1F580B3B-6759-4BB2-AE54-0A4F2500A37C}" dt="2021-12-08T16:43:31.602" v="344"/>
          <ac:spMkLst>
            <pc:docMk/>
            <pc:sldMk cId="2794750927" sldId="262"/>
            <ac:spMk id="3" creationId="{2B660B76-ED92-4591-88F0-390760E52DAB}"/>
          </ac:spMkLst>
        </pc:spChg>
        <pc:spChg chg="del mod">
          <ac:chgData name="Kasia Wisniewski" userId="S::kwisnie2@uwo.ca::ebca1857-89aa-48fc-bf3a-61a6fb60f29e" providerId="AD" clId="Web-{1F580B3B-6759-4BB2-AE54-0A4F2500A37C}" dt="2021-12-08T16:43:09.337" v="339"/>
          <ac:spMkLst>
            <pc:docMk/>
            <pc:sldMk cId="2794750927" sldId="262"/>
            <ac:spMk id="4" creationId="{F5699BD2-A27A-407C-9C55-8FC948F4FA7E}"/>
          </ac:spMkLst>
        </pc:spChg>
        <pc:spChg chg="del">
          <ac:chgData name="Kasia Wisniewski" userId="S::kwisnie2@uwo.ca::ebca1857-89aa-48fc-bf3a-61a6fb60f29e" providerId="AD" clId="Web-{1F580B3B-6759-4BB2-AE54-0A4F2500A37C}" dt="2021-12-08T16:43:21.462" v="340"/>
          <ac:spMkLst>
            <pc:docMk/>
            <pc:sldMk cId="2794750927" sldId="262"/>
            <ac:spMk id="6" creationId="{2B7FBB27-BD4A-4AC4-8D16-A4DC1620285B}"/>
          </ac:spMkLst>
        </pc:spChg>
        <pc:spChg chg="add">
          <ac:chgData name="Kasia Wisniewski" userId="S::kwisnie2@uwo.ca::ebca1857-89aa-48fc-bf3a-61a6fb60f29e" providerId="AD" clId="Web-{1F580B3B-6759-4BB2-AE54-0A4F2500A37C}" dt="2021-12-08T16:43:31.602" v="344"/>
          <ac:spMkLst>
            <pc:docMk/>
            <pc:sldMk cId="2794750927" sldId="262"/>
            <ac:spMk id="12" creationId="{6EFC920F-B85A-4068-BD93-41064EDE93D3}"/>
          </ac:spMkLst>
        </pc:spChg>
        <pc:spChg chg="add">
          <ac:chgData name="Kasia Wisniewski" userId="S::kwisnie2@uwo.ca::ebca1857-89aa-48fc-bf3a-61a6fb60f29e" providerId="AD" clId="Web-{1F580B3B-6759-4BB2-AE54-0A4F2500A37C}" dt="2021-12-08T16:43:31.602" v="344"/>
          <ac:spMkLst>
            <pc:docMk/>
            <pc:sldMk cId="2794750927" sldId="262"/>
            <ac:spMk id="18" creationId="{CBC4F608-B4B8-48C3-9572-C0F061B1CD99}"/>
          </ac:spMkLst>
        </pc:spChg>
        <pc:spChg chg="add">
          <ac:chgData name="Kasia Wisniewski" userId="S::kwisnie2@uwo.ca::ebca1857-89aa-48fc-bf3a-61a6fb60f29e" providerId="AD" clId="Web-{1F580B3B-6759-4BB2-AE54-0A4F2500A37C}" dt="2021-12-08T16:43:31.602" v="344"/>
          <ac:spMkLst>
            <pc:docMk/>
            <pc:sldMk cId="2794750927" sldId="262"/>
            <ac:spMk id="20" creationId="{1382A32C-5B0C-4B1C-A074-76C6DBCC9F87}"/>
          </ac:spMkLst>
        </pc:spChg>
        <pc:grpChg chg="add">
          <ac:chgData name="Kasia Wisniewski" userId="S::kwisnie2@uwo.ca::ebca1857-89aa-48fc-bf3a-61a6fb60f29e" providerId="AD" clId="Web-{1F580B3B-6759-4BB2-AE54-0A4F2500A37C}" dt="2021-12-08T16:43:31.602" v="344"/>
          <ac:grpSpMkLst>
            <pc:docMk/>
            <pc:sldMk cId="2794750927" sldId="262"/>
            <ac:grpSpMk id="14" creationId="{1C559108-BBAE-426C-8564-051D2BA6DDC8}"/>
          </ac:grpSpMkLst>
        </pc:grpChg>
        <pc:picChg chg="mod">
          <ac:chgData name="Kasia Wisniewski" userId="S::kwisnie2@uwo.ca::ebca1857-89aa-48fc-bf3a-61a6fb60f29e" providerId="AD" clId="Web-{1F580B3B-6759-4BB2-AE54-0A4F2500A37C}" dt="2021-12-08T16:43:31.602" v="344"/>
          <ac:picMkLst>
            <pc:docMk/>
            <pc:sldMk cId="2794750927" sldId="262"/>
            <ac:picMk id="7" creationId="{694906E2-9D4D-418A-86F7-1525A0EF651B}"/>
          </ac:picMkLst>
        </pc:picChg>
      </pc:sldChg>
      <pc:sldChg chg="modSp del">
        <pc:chgData name="Kasia Wisniewski" userId="S::kwisnie2@uwo.ca::ebca1857-89aa-48fc-bf3a-61a6fb60f29e" providerId="AD" clId="Web-{1F580B3B-6759-4BB2-AE54-0A4F2500A37C}" dt="2021-12-08T15:42:13.562" v="1"/>
        <pc:sldMkLst>
          <pc:docMk/>
          <pc:sldMk cId="883113052" sldId="268"/>
        </pc:sldMkLst>
        <pc:spChg chg="mod">
          <ac:chgData name="Kasia Wisniewski" userId="S::kwisnie2@uwo.ca::ebca1857-89aa-48fc-bf3a-61a6fb60f29e" providerId="AD" clId="Web-{1F580B3B-6759-4BB2-AE54-0A4F2500A37C}" dt="2021-12-08T15:42:10.718" v="0" actId="20577"/>
          <ac:spMkLst>
            <pc:docMk/>
            <pc:sldMk cId="883113052" sldId="268"/>
            <ac:spMk id="2" creationId="{197D48CE-CD4F-4406-9D57-5ED56129F47C}"/>
          </ac:spMkLst>
        </pc:spChg>
      </pc:sldChg>
      <pc:sldChg chg="addSp modSp mod setBg">
        <pc:chgData name="Kasia Wisniewski" userId="S::kwisnie2@uwo.ca::ebca1857-89aa-48fc-bf3a-61a6fb60f29e" providerId="AD" clId="Web-{1F580B3B-6759-4BB2-AE54-0A4F2500A37C}" dt="2021-12-08T16:38:39.458" v="322"/>
        <pc:sldMkLst>
          <pc:docMk/>
          <pc:sldMk cId="3132481184" sldId="269"/>
        </pc:sldMkLst>
        <pc:spChg chg="mod">
          <ac:chgData name="Kasia Wisniewski" userId="S::kwisnie2@uwo.ca::ebca1857-89aa-48fc-bf3a-61a6fb60f29e" providerId="AD" clId="Web-{1F580B3B-6759-4BB2-AE54-0A4F2500A37C}" dt="2021-12-08T16:38:39.458" v="322"/>
          <ac:spMkLst>
            <pc:docMk/>
            <pc:sldMk cId="3132481184" sldId="269"/>
            <ac:spMk id="2" creationId="{1B5FC22F-A567-40F2-B329-828036ED7C66}"/>
          </ac:spMkLst>
        </pc:spChg>
        <pc:spChg chg="mod">
          <ac:chgData name="Kasia Wisniewski" userId="S::kwisnie2@uwo.ca::ebca1857-89aa-48fc-bf3a-61a6fb60f29e" providerId="AD" clId="Web-{1F580B3B-6759-4BB2-AE54-0A4F2500A37C}" dt="2021-12-08T16:38:39.458" v="322"/>
          <ac:spMkLst>
            <pc:docMk/>
            <pc:sldMk cId="3132481184" sldId="269"/>
            <ac:spMk id="3" creationId="{B7D42431-0317-4880-AAF5-737FDB73BEF2}"/>
          </ac:spMkLst>
        </pc:spChg>
        <pc:spChg chg="add">
          <ac:chgData name="Kasia Wisniewski" userId="S::kwisnie2@uwo.ca::ebca1857-89aa-48fc-bf3a-61a6fb60f29e" providerId="AD" clId="Web-{1F580B3B-6759-4BB2-AE54-0A4F2500A37C}" dt="2021-12-08T16:38:39.458" v="322"/>
          <ac:spMkLst>
            <pc:docMk/>
            <pc:sldMk cId="3132481184" sldId="269"/>
            <ac:spMk id="6" creationId="{201CC55D-ED54-4C5C-95E6-10947BD1103B}"/>
          </ac:spMkLst>
        </pc:spChg>
        <pc:spChg chg="add">
          <ac:chgData name="Kasia Wisniewski" userId="S::kwisnie2@uwo.ca::ebca1857-89aa-48fc-bf3a-61a6fb60f29e" providerId="AD" clId="Web-{1F580B3B-6759-4BB2-AE54-0A4F2500A37C}" dt="2021-12-08T16:38:39.458" v="322"/>
          <ac:spMkLst>
            <pc:docMk/>
            <pc:sldMk cId="3132481184" sldId="269"/>
            <ac:spMk id="15" creationId="{3873B707-463F-40B0-8227-E8CC6C67EB25}"/>
          </ac:spMkLst>
        </pc:spChg>
        <pc:spChg chg="add">
          <ac:chgData name="Kasia Wisniewski" userId="S::kwisnie2@uwo.ca::ebca1857-89aa-48fc-bf3a-61a6fb60f29e" providerId="AD" clId="Web-{1F580B3B-6759-4BB2-AE54-0A4F2500A37C}" dt="2021-12-08T16:38:39.458" v="322"/>
          <ac:spMkLst>
            <pc:docMk/>
            <pc:sldMk cId="3132481184" sldId="269"/>
            <ac:spMk id="17" creationId="{C13237C8-E62C-4F0D-A318-BD6FB6C2D138}"/>
          </ac:spMkLst>
        </pc:spChg>
        <pc:spChg chg="add">
          <ac:chgData name="Kasia Wisniewski" userId="S::kwisnie2@uwo.ca::ebca1857-89aa-48fc-bf3a-61a6fb60f29e" providerId="AD" clId="Web-{1F580B3B-6759-4BB2-AE54-0A4F2500A37C}" dt="2021-12-08T16:38:39.458" v="322"/>
          <ac:spMkLst>
            <pc:docMk/>
            <pc:sldMk cId="3132481184" sldId="269"/>
            <ac:spMk id="19" creationId="{19C9EAEA-39D0-4B0E-A0EB-51E7B26740B1}"/>
          </ac:spMkLst>
        </pc:spChg>
        <pc:grpChg chg="add">
          <ac:chgData name="Kasia Wisniewski" userId="S::kwisnie2@uwo.ca::ebca1857-89aa-48fc-bf3a-61a6fb60f29e" providerId="AD" clId="Web-{1F580B3B-6759-4BB2-AE54-0A4F2500A37C}" dt="2021-12-08T16:38:39.458" v="322"/>
          <ac:grpSpMkLst>
            <pc:docMk/>
            <pc:sldMk cId="3132481184" sldId="269"/>
            <ac:grpSpMk id="7" creationId="{1DE889C7-FAD6-4397-98E2-05D503484459}"/>
          </ac:grpSpMkLst>
        </pc:grpChg>
        <pc:picChg chg="mod">
          <ac:chgData name="Kasia Wisniewski" userId="S::kwisnie2@uwo.ca::ebca1857-89aa-48fc-bf3a-61a6fb60f29e" providerId="AD" clId="Web-{1F580B3B-6759-4BB2-AE54-0A4F2500A37C}" dt="2021-12-08T16:38:39.458" v="322"/>
          <ac:picMkLst>
            <pc:docMk/>
            <pc:sldMk cId="3132481184" sldId="269"/>
            <ac:picMk id="4" creationId="{72D6A45B-D0F6-485E-AEC1-B44C7052E48B}"/>
          </ac:picMkLst>
        </pc:picChg>
      </pc:sldChg>
      <pc:sldChg chg="addSp modSp mod setBg">
        <pc:chgData name="Kasia Wisniewski" userId="S::kwisnie2@uwo.ca::ebca1857-89aa-48fc-bf3a-61a6fb60f29e" providerId="AD" clId="Web-{1F580B3B-6759-4BB2-AE54-0A4F2500A37C}" dt="2021-12-08T16:43:48.150" v="345"/>
        <pc:sldMkLst>
          <pc:docMk/>
          <pc:sldMk cId="75300546" sldId="271"/>
        </pc:sldMkLst>
        <pc:spChg chg="mod">
          <ac:chgData name="Kasia Wisniewski" userId="S::kwisnie2@uwo.ca::ebca1857-89aa-48fc-bf3a-61a6fb60f29e" providerId="AD" clId="Web-{1F580B3B-6759-4BB2-AE54-0A4F2500A37C}" dt="2021-12-08T16:43:48.150" v="345"/>
          <ac:spMkLst>
            <pc:docMk/>
            <pc:sldMk cId="75300546" sldId="271"/>
            <ac:spMk id="2" creationId="{5EC07214-8593-40DE-AA8B-69B866C1CD5B}"/>
          </ac:spMkLst>
        </pc:spChg>
        <pc:spChg chg="mod">
          <ac:chgData name="Kasia Wisniewski" userId="S::kwisnie2@uwo.ca::ebca1857-89aa-48fc-bf3a-61a6fb60f29e" providerId="AD" clId="Web-{1F580B3B-6759-4BB2-AE54-0A4F2500A37C}" dt="2021-12-08T16:43:48.150" v="345"/>
          <ac:spMkLst>
            <pc:docMk/>
            <pc:sldMk cId="75300546" sldId="271"/>
            <ac:spMk id="3" creationId="{A5737170-7ACB-4A9F-A74E-D9C03D070E16}"/>
          </ac:spMkLst>
        </pc:spChg>
        <pc:spChg chg="add">
          <ac:chgData name="Kasia Wisniewski" userId="S::kwisnie2@uwo.ca::ebca1857-89aa-48fc-bf3a-61a6fb60f29e" providerId="AD" clId="Web-{1F580B3B-6759-4BB2-AE54-0A4F2500A37C}" dt="2021-12-08T16:43:48.150" v="345"/>
          <ac:spMkLst>
            <pc:docMk/>
            <pc:sldMk cId="75300546" sldId="271"/>
            <ac:spMk id="10" creationId="{058A14AF-9FB5-4CC7-BA35-E8E85D3EDF0E}"/>
          </ac:spMkLst>
        </pc:spChg>
        <pc:spChg chg="add">
          <ac:chgData name="Kasia Wisniewski" userId="S::kwisnie2@uwo.ca::ebca1857-89aa-48fc-bf3a-61a6fb60f29e" providerId="AD" clId="Web-{1F580B3B-6759-4BB2-AE54-0A4F2500A37C}" dt="2021-12-08T16:43:48.150" v="345"/>
          <ac:spMkLst>
            <pc:docMk/>
            <pc:sldMk cId="75300546" sldId="271"/>
            <ac:spMk id="12" creationId="{3A9A4357-BD1D-4622-A4FE-766E6AB8DE84}"/>
          </ac:spMkLst>
        </pc:spChg>
        <pc:spChg chg="add">
          <ac:chgData name="Kasia Wisniewski" userId="S::kwisnie2@uwo.ca::ebca1857-89aa-48fc-bf3a-61a6fb60f29e" providerId="AD" clId="Web-{1F580B3B-6759-4BB2-AE54-0A4F2500A37C}" dt="2021-12-08T16:43:48.150" v="345"/>
          <ac:spMkLst>
            <pc:docMk/>
            <pc:sldMk cId="75300546" sldId="271"/>
            <ac:spMk id="14" creationId="{E659831F-0D9A-4C63-9EBB-8435B85A440F}"/>
          </ac:spMkLst>
        </pc:spChg>
        <pc:spChg chg="add">
          <ac:chgData name="Kasia Wisniewski" userId="S::kwisnie2@uwo.ca::ebca1857-89aa-48fc-bf3a-61a6fb60f29e" providerId="AD" clId="Web-{1F580B3B-6759-4BB2-AE54-0A4F2500A37C}" dt="2021-12-08T16:43:48.150" v="345"/>
          <ac:spMkLst>
            <pc:docMk/>
            <pc:sldMk cId="75300546" sldId="271"/>
            <ac:spMk id="16" creationId="{E6995CE5-F890-4ABA-82A2-26507CE8D2A3}"/>
          </ac:spMkLst>
        </pc:spChg>
        <pc:picChg chg="mod">
          <ac:chgData name="Kasia Wisniewski" userId="S::kwisnie2@uwo.ca::ebca1857-89aa-48fc-bf3a-61a6fb60f29e" providerId="AD" clId="Web-{1F580B3B-6759-4BB2-AE54-0A4F2500A37C}" dt="2021-12-08T16:43:48.150" v="345"/>
          <ac:picMkLst>
            <pc:docMk/>
            <pc:sldMk cId="75300546" sldId="271"/>
            <ac:picMk id="5" creationId="{6487B799-C660-421B-9A49-CF2503D21AF8}"/>
          </ac:picMkLst>
        </pc:picChg>
      </pc:sldChg>
      <pc:sldChg chg="addSp delSp modSp">
        <pc:chgData name="Kasia Wisniewski" userId="S::kwisnie2@uwo.ca::ebca1857-89aa-48fc-bf3a-61a6fb60f29e" providerId="AD" clId="Web-{1F580B3B-6759-4BB2-AE54-0A4F2500A37C}" dt="2021-12-08T16:12:28.127" v="15" actId="14100"/>
        <pc:sldMkLst>
          <pc:docMk/>
          <pc:sldMk cId="1981932549" sldId="272"/>
        </pc:sldMkLst>
        <pc:picChg chg="add mod">
          <ac:chgData name="Kasia Wisniewski" userId="S::kwisnie2@uwo.ca::ebca1857-89aa-48fc-bf3a-61a6fb60f29e" providerId="AD" clId="Web-{1F580B3B-6759-4BB2-AE54-0A4F2500A37C}" dt="2021-12-08T16:11:20.923" v="5" actId="1076"/>
          <ac:picMkLst>
            <pc:docMk/>
            <pc:sldMk cId="1981932549" sldId="272"/>
            <ac:picMk id="3" creationId="{3B36B893-389F-439A-B91B-961438D1EDE2}"/>
          </ac:picMkLst>
        </pc:picChg>
        <pc:picChg chg="del mod">
          <ac:chgData name="Kasia Wisniewski" userId="S::kwisnie2@uwo.ca::ebca1857-89aa-48fc-bf3a-61a6fb60f29e" providerId="AD" clId="Web-{1F580B3B-6759-4BB2-AE54-0A4F2500A37C}" dt="2021-12-08T16:12:14.955" v="12"/>
          <ac:picMkLst>
            <pc:docMk/>
            <pc:sldMk cId="1981932549" sldId="272"/>
            <ac:picMk id="4" creationId="{E18CBFE9-7A41-46EE-AD0B-4D0B56EE833E}"/>
          </ac:picMkLst>
        </pc:picChg>
        <pc:picChg chg="add mod">
          <ac:chgData name="Kasia Wisniewski" userId="S::kwisnie2@uwo.ca::ebca1857-89aa-48fc-bf3a-61a6fb60f29e" providerId="AD" clId="Web-{1F580B3B-6759-4BB2-AE54-0A4F2500A37C}" dt="2021-12-08T16:11:46.032" v="7" actId="1076"/>
          <ac:picMkLst>
            <pc:docMk/>
            <pc:sldMk cId="1981932549" sldId="272"/>
            <ac:picMk id="5" creationId="{0338DA7D-B311-4BB3-8492-39EA8E2917DF}"/>
          </ac:picMkLst>
        </pc:picChg>
        <pc:picChg chg="add mod">
          <ac:chgData name="Kasia Wisniewski" userId="S::kwisnie2@uwo.ca::ebca1857-89aa-48fc-bf3a-61a6fb60f29e" providerId="AD" clId="Web-{1F580B3B-6759-4BB2-AE54-0A4F2500A37C}" dt="2021-12-08T16:12:28.127" v="15" actId="14100"/>
          <ac:picMkLst>
            <pc:docMk/>
            <pc:sldMk cId="1981932549" sldId="272"/>
            <ac:picMk id="6" creationId="{7E2E7D55-4718-48F9-9E93-C2D838176B6D}"/>
          </ac:picMkLst>
        </pc:picChg>
      </pc:sldChg>
      <pc:sldChg chg="modSp new">
        <pc:chgData name="Kasia Wisniewski" userId="S::kwisnie2@uwo.ca::ebca1857-89aa-48fc-bf3a-61a6fb60f29e" providerId="AD" clId="Web-{1F580B3B-6759-4BB2-AE54-0A4F2500A37C}" dt="2021-12-08T16:31:31.328" v="320" actId="20577"/>
        <pc:sldMkLst>
          <pc:docMk/>
          <pc:sldMk cId="1840604024" sldId="282"/>
        </pc:sldMkLst>
        <pc:spChg chg="mod">
          <ac:chgData name="Kasia Wisniewski" userId="S::kwisnie2@uwo.ca::ebca1857-89aa-48fc-bf3a-61a6fb60f29e" providerId="AD" clId="Web-{1F580B3B-6759-4BB2-AE54-0A4F2500A37C}" dt="2021-12-08T16:14:39.644" v="21" actId="20577"/>
          <ac:spMkLst>
            <pc:docMk/>
            <pc:sldMk cId="1840604024" sldId="282"/>
            <ac:spMk id="2" creationId="{F739390B-5F4E-452F-BB43-E7C98B15F411}"/>
          </ac:spMkLst>
        </pc:spChg>
        <pc:spChg chg="mod">
          <ac:chgData name="Kasia Wisniewski" userId="S::kwisnie2@uwo.ca::ebca1857-89aa-48fc-bf3a-61a6fb60f29e" providerId="AD" clId="Web-{1F580B3B-6759-4BB2-AE54-0A4F2500A37C}" dt="2021-12-08T16:31:31.328" v="320" actId="20577"/>
          <ac:spMkLst>
            <pc:docMk/>
            <pc:sldMk cId="1840604024" sldId="282"/>
            <ac:spMk id="3" creationId="{48ACEE51-8CFA-4BDB-8E28-A2F316322F5B}"/>
          </ac:spMkLst>
        </pc:spChg>
      </pc:sldChg>
    </pc:docChg>
  </pc:docChgLst>
  <pc:docChgLst>
    <pc:chgData name="Kasia Wisniewski" userId="S::kwisnie2@uwo.ca::ebca1857-89aa-48fc-bf3a-61a6fb60f29e" providerId="AD" clId="Web-{A4593198-0F39-4834-B8B8-67D8097A4E31}"/>
    <pc:docChg chg="modSld">
      <pc:chgData name="Kasia Wisniewski" userId="S::kwisnie2@uwo.ca::ebca1857-89aa-48fc-bf3a-61a6fb60f29e" providerId="AD" clId="Web-{A4593198-0F39-4834-B8B8-67D8097A4E31}" dt="2021-12-07T22:51:48.532" v="486" actId="20577"/>
      <pc:docMkLst>
        <pc:docMk/>
      </pc:docMkLst>
      <pc:sldChg chg="modSp">
        <pc:chgData name="Kasia Wisniewski" userId="S::kwisnie2@uwo.ca::ebca1857-89aa-48fc-bf3a-61a6fb60f29e" providerId="AD" clId="Web-{A4593198-0F39-4834-B8B8-67D8097A4E31}" dt="2021-12-07T22:48:28.936" v="274" actId="20577"/>
        <pc:sldMkLst>
          <pc:docMk/>
          <pc:sldMk cId="2716209730" sldId="260"/>
        </pc:sldMkLst>
        <pc:spChg chg="mod">
          <ac:chgData name="Kasia Wisniewski" userId="S::kwisnie2@uwo.ca::ebca1857-89aa-48fc-bf3a-61a6fb60f29e" providerId="AD" clId="Web-{A4593198-0F39-4834-B8B8-67D8097A4E31}" dt="2021-12-07T22:48:28.936" v="274" actId="20577"/>
          <ac:spMkLst>
            <pc:docMk/>
            <pc:sldMk cId="2716209730" sldId="260"/>
            <ac:spMk id="2" creationId="{C2B6D653-F5F2-4A89-8144-12524A2396EA}"/>
          </ac:spMkLst>
        </pc:spChg>
        <pc:spChg chg="mod">
          <ac:chgData name="Kasia Wisniewski" userId="S::kwisnie2@uwo.ca::ebca1857-89aa-48fc-bf3a-61a6fb60f29e" providerId="AD" clId="Web-{A4593198-0F39-4834-B8B8-67D8097A4E31}" dt="2021-12-07T22:46:35.248" v="179" actId="20577"/>
          <ac:spMkLst>
            <pc:docMk/>
            <pc:sldMk cId="2716209730" sldId="260"/>
            <ac:spMk id="3" creationId="{881CBDC2-7602-4285-877D-8FC7D27D5B7F}"/>
          </ac:spMkLst>
        </pc:spChg>
      </pc:sldChg>
      <pc:sldChg chg="addSp modSp">
        <pc:chgData name="Kasia Wisniewski" userId="S::kwisnie2@uwo.ca::ebca1857-89aa-48fc-bf3a-61a6fb60f29e" providerId="AD" clId="Web-{A4593198-0F39-4834-B8B8-67D8097A4E31}" dt="2021-12-07T22:48:17.436" v="273" actId="20577"/>
        <pc:sldMkLst>
          <pc:docMk/>
          <pc:sldMk cId="3221998153" sldId="261"/>
        </pc:sldMkLst>
        <pc:spChg chg="mod">
          <ac:chgData name="Kasia Wisniewski" userId="S::kwisnie2@uwo.ca::ebca1857-89aa-48fc-bf3a-61a6fb60f29e" providerId="AD" clId="Web-{A4593198-0F39-4834-B8B8-67D8097A4E31}" dt="2021-12-07T22:41:50.620" v="35" actId="20577"/>
          <ac:spMkLst>
            <pc:docMk/>
            <pc:sldMk cId="3221998153" sldId="261"/>
            <ac:spMk id="2" creationId="{F3749ECC-0F27-49FC-8161-C5F70D38D2DA}"/>
          </ac:spMkLst>
        </pc:spChg>
        <pc:spChg chg="mod">
          <ac:chgData name="Kasia Wisniewski" userId="S::kwisnie2@uwo.ca::ebca1857-89aa-48fc-bf3a-61a6fb60f29e" providerId="AD" clId="Web-{A4593198-0F39-4834-B8B8-67D8097A4E31}" dt="2021-12-07T22:42:51.339" v="38" actId="20577"/>
          <ac:spMkLst>
            <pc:docMk/>
            <pc:sldMk cId="3221998153" sldId="261"/>
            <ac:spMk id="6" creationId="{E02C75A3-9AD0-4476-B0D0-370B9D7CD569}"/>
          </ac:spMkLst>
        </pc:spChg>
        <pc:spChg chg="add mod">
          <ac:chgData name="Kasia Wisniewski" userId="S::kwisnie2@uwo.ca::ebca1857-89aa-48fc-bf3a-61a6fb60f29e" providerId="AD" clId="Web-{A4593198-0F39-4834-B8B8-67D8097A4E31}" dt="2021-12-07T22:48:17.436" v="273" actId="20577"/>
          <ac:spMkLst>
            <pc:docMk/>
            <pc:sldMk cId="3221998153" sldId="261"/>
            <ac:spMk id="7" creationId="{57DE5107-5D74-4261-BC0D-3C264FDCCBC6}"/>
          </ac:spMkLst>
        </pc:spChg>
        <pc:picChg chg="add mod">
          <ac:chgData name="Kasia Wisniewski" userId="S::kwisnie2@uwo.ca::ebca1857-89aa-48fc-bf3a-61a6fb60f29e" providerId="AD" clId="Web-{A4593198-0F39-4834-B8B8-67D8097A4E31}" dt="2021-12-07T22:43:02.417" v="42" actId="1076"/>
          <ac:picMkLst>
            <pc:docMk/>
            <pc:sldMk cId="3221998153" sldId="261"/>
            <ac:picMk id="5" creationId="{FC74A192-DA37-4C0C-A55C-A7BFF327B824}"/>
          </ac:picMkLst>
        </pc:picChg>
      </pc:sldChg>
      <pc:sldChg chg="addSp delSp modSp mod setBg">
        <pc:chgData name="Kasia Wisniewski" userId="S::kwisnie2@uwo.ca::ebca1857-89aa-48fc-bf3a-61a6fb60f29e" providerId="AD" clId="Web-{A4593198-0F39-4834-B8B8-67D8097A4E31}" dt="2021-12-07T22:51:48.532" v="486" actId="20577"/>
        <pc:sldMkLst>
          <pc:docMk/>
          <pc:sldMk cId="372513442" sldId="263"/>
        </pc:sldMkLst>
        <pc:spChg chg="mod">
          <ac:chgData name="Kasia Wisniewski" userId="S::kwisnie2@uwo.ca::ebca1857-89aa-48fc-bf3a-61a6fb60f29e" providerId="AD" clId="Web-{A4593198-0F39-4834-B8B8-67D8097A4E31}" dt="2021-12-07T22:51:48.532" v="486" actId="20577"/>
          <ac:spMkLst>
            <pc:docMk/>
            <pc:sldMk cId="372513442" sldId="263"/>
            <ac:spMk id="2" creationId="{9803BEC0-46EB-4C32-98CD-FD10A561E01F}"/>
          </ac:spMkLst>
        </pc:spChg>
        <pc:spChg chg="mod">
          <ac:chgData name="Kasia Wisniewski" userId="S::kwisnie2@uwo.ca::ebca1857-89aa-48fc-bf3a-61a6fb60f29e" providerId="AD" clId="Web-{A4593198-0F39-4834-B8B8-67D8097A4E31}" dt="2021-12-07T22:51:36.797" v="485" actId="20577"/>
          <ac:spMkLst>
            <pc:docMk/>
            <pc:sldMk cId="372513442" sldId="263"/>
            <ac:spMk id="3" creationId="{9D72EE10-7F47-40F5-9D9F-A8FAF8088C3F}"/>
          </ac:spMkLst>
        </pc:spChg>
        <pc:spChg chg="add del">
          <ac:chgData name="Kasia Wisniewski" userId="S::kwisnie2@uwo.ca::ebca1857-89aa-48fc-bf3a-61a6fb60f29e" providerId="AD" clId="Web-{A4593198-0F39-4834-B8B8-67D8097A4E31}" dt="2021-12-07T22:51:07.235" v="477"/>
          <ac:spMkLst>
            <pc:docMk/>
            <pc:sldMk cId="372513442" sldId="263"/>
            <ac:spMk id="6" creationId="{979E27D9-03C7-44E2-9FF8-15D0C8506AF7}"/>
          </ac:spMkLst>
        </pc:spChg>
        <pc:spChg chg="add del">
          <ac:chgData name="Kasia Wisniewski" userId="S::kwisnie2@uwo.ca::ebca1857-89aa-48fc-bf3a-61a6fb60f29e" providerId="AD" clId="Web-{A4593198-0F39-4834-B8B8-67D8097A4E31}" dt="2021-12-07T22:51:07.235" v="477"/>
          <ac:spMkLst>
            <pc:docMk/>
            <pc:sldMk cId="372513442" sldId="263"/>
            <ac:spMk id="7" creationId="{EEBF1590-3B36-48EE-A89D-3B6F3CB256AB}"/>
          </ac:spMkLst>
        </pc:spChg>
        <pc:spChg chg="add del">
          <ac:chgData name="Kasia Wisniewski" userId="S::kwisnie2@uwo.ca::ebca1857-89aa-48fc-bf3a-61a6fb60f29e" providerId="AD" clId="Web-{A4593198-0F39-4834-B8B8-67D8097A4E31}" dt="2021-12-07T22:51:22.469" v="482"/>
          <ac:spMkLst>
            <pc:docMk/>
            <pc:sldMk cId="372513442" sldId="263"/>
            <ac:spMk id="8" creationId="{9427AF5F-9A0E-42B7-A252-FD64C9885F9C}"/>
          </ac:spMkLst>
        </pc:spChg>
        <pc:spChg chg="add del">
          <ac:chgData name="Kasia Wisniewski" userId="S::kwisnie2@uwo.ca::ebca1857-89aa-48fc-bf3a-61a6fb60f29e" providerId="AD" clId="Web-{A4593198-0F39-4834-B8B8-67D8097A4E31}" dt="2021-12-07T22:51:03.922" v="475"/>
          <ac:spMkLst>
            <pc:docMk/>
            <pc:sldMk cId="372513442" sldId="263"/>
            <ac:spMk id="9" creationId="{2B566528-1B12-4246-9431-5C2D7D081168}"/>
          </ac:spMkLst>
        </pc:spChg>
        <pc:spChg chg="add">
          <ac:chgData name="Kasia Wisniewski" userId="S::kwisnie2@uwo.ca::ebca1857-89aa-48fc-bf3a-61a6fb60f29e" providerId="AD" clId="Web-{A4593198-0F39-4834-B8B8-67D8097A4E31}" dt="2021-12-07T22:51:22.469" v="482"/>
          <ac:spMkLst>
            <pc:docMk/>
            <pc:sldMk cId="372513442" sldId="263"/>
            <ac:spMk id="10" creationId="{9427AF5F-9A0E-42B7-A252-FD64C9885F9C}"/>
          </ac:spMkLst>
        </pc:spChg>
        <pc:spChg chg="add del">
          <ac:chgData name="Kasia Wisniewski" userId="S::kwisnie2@uwo.ca::ebca1857-89aa-48fc-bf3a-61a6fb60f29e" providerId="AD" clId="Web-{A4593198-0F39-4834-B8B8-67D8097A4E31}" dt="2021-12-07T22:51:07.235" v="477"/>
          <ac:spMkLst>
            <pc:docMk/>
            <pc:sldMk cId="372513442" sldId="263"/>
            <ac:spMk id="13" creationId="{AC8F6C8C-AB5A-4548-942D-E3FD40ACBC49}"/>
          </ac:spMkLst>
        </pc:spChg>
        <pc:grpChg chg="add del">
          <ac:chgData name="Kasia Wisniewski" userId="S::kwisnie2@uwo.ca::ebca1857-89aa-48fc-bf3a-61a6fb60f29e" providerId="AD" clId="Web-{A4593198-0F39-4834-B8B8-67D8097A4E31}" dt="2021-12-07T22:51:03.922" v="475"/>
          <ac:grpSpMkLst>
            <pc:docMk/>
            <pc:sldMk cId="372513442" sldId="263"/>
            <ac:grpSpMk id="11" creationId="{828A5161-06F1-46CF-8AD7-844680A59E13}"/>
          </ac:grpSpMkLst>
        </pc:grpChg>
        <pc:grpChg chg="add del">
          <ac:chgData name="Kasia Wisniewski" userId="S::kwisnie2@uwo.ca::ebca1857-89aa-48fc-bf3a-61a6fb60f29e" providerId="AD" clId="Web-{A4593198-0F39-4834-B8B8-67D8097A4E31}" dt="2021-12-07T22:51:03.922" v="475"/>
          <ac:grpSpMkLst>
            <pc:docMk/>
            <pc:sldMk cId="372513442" sldId="263"/>
            <ac:grpSpMk id="15" creationId="{5995D10D-E9C9-47DB-AE7E-801FEF38F5C9}"/>
          </ac:grpSpMkLst>
        </pc:grpChg>
        <pc:picChg chg="add mod">
          <ac:chgData name="Kasia Wisniewski" userId="S::kwisnie2@uwo.ca::ebca1857-89aa-48fc-bf3a-61a6fb60f29e" providerId="AD" clId="Web-{A4593198-0F39-4834-B8B8-67D8097A4E31}" dt="2021-12-07T22:51:22.469" v="482"/>
          <ac:picMkLst>
            <pc:docMk/>
            <pc:sldMk cId="372513442" sldId="263"/>
            <ac:picMk id="4" creationId="{F148E8B8-1173-4BED-B951-55F57233FC90}"/>
          </ac:picMkLst>
        </pc:picChg>
      </pc:sldChg>
      <pc:sldChg chg="modSp">
        <pc:chgData name="Kasia Wisniewski" userId="S::kwisnie2@uwo.ca::ebca1857-89aa-48fc-bf3a-61a6fb60f29e" providerId="AD" clId="Web-{A4593198-0F39-4834-B8B8-67D8097A4E31}" dt="2021-12-07T21:43:54.546" v="28" actId="20577"/>
        <pc:sldMkLst>
          <pc:docMk/>
          <pc:sldMk cId="3328293591" sldId="264"/>
        </pc:sldMkLst>
        <pc:spChg chg="mod">
          <ac:chgData name="Kasia Wisniewski" userId="S::kwisnie2@uwo.ca::ebca1857-89aa-48fc-bf3a-61a6fb60f29e" providerId="AD" clId="Web-{A4593198-0F39-4834-B8B8-67D8097A4E31}" dt="2021-12-07T21:43:54.546" v="28" actId="20577"/>
          <ac:spMkLst>
            <pc:docMk/>
            <pc:sldMk cId="3328293591" sldId="264"/>
            <ac:spMk id="2" creationId="{6A8F4AA9-DB3B-4190-B239-F6E48E84A521}"/>
          </ac:spMkLst>
        </pc:spChg>
      </pc:sldChg>
      <pc:sldChg chg="modSp">
        <pc:chgData name="Kasia Wisniewski" userId="S::kwisnie2@uwo.ca::ebca1857-89aa-48fc-bf3a-61a6fb60f29e" providerId="AD" clId="Web-{A4593198-0F39-4834-B8B8-67D8097A4E31}" dt="2021-12-07T22:48:36.280" v="277" actId="20577"/>
        <pc:sldMkLst>
          <pc:docMk/>
          <pc:sldMk cId="75300546" sldId="271"/>
        </pc:sldMkLst>
        <pc:spChg chg="mod">
          <ac:chgData name="Kasia Wisniewski" userId="S::kwisnie2@uwo.ca::ebca1857-89aa-48fc-bf3a-61a6fb60f29e" providerId="AD" clId="Web-{A4593198-0F39-4834-B8B8-67D8097A4E31}" dt="2021-12-07T22:48:36.280" v="277" actId="20577"/>
          <ac:spMkLst>
            <pc:docMk/>
            <pc:sldMk cId="75300546" sldId="271"/>
            <ac:spMk id="2" creationId="{5EC07214-8593-40DE-AA8B-69B866C1CD5B}"/>
          </ac:spMkLst>
        </pc:spChg>
      </pc:sldChg>
      <pc:sldChg chg="modSp">
        <pc:chgData name="Kasia Wisniewski" userId="S::kwisnie2@uwo.ca::ebca1857-89aa-48fc-bf3a-61a6fb60f29e" providerId="AD" clId="Web-{A4593198-0F39-4834-B8B8-67D8097A4E31}" dt="2021-12-07T21:42:48.795" v="6" actId="20577"/>
        <pc:sldMkLst>
          <pc:docMk/>
          <pc:sldMk cId="1981932549" sldId="272"/>
        </pc:sldMkLst>
        <pc:spChg chg="mod">
          <ac:chgData name="Kasia Wisniewski" userId="S::kwisnie2@uwo.ca::ebca1857-89aa-48fc-bf3a-61a6fb60f29e" providerId="AD" clId="Web-{A4593198-0F39-4834-B8B8-67D8097A4E31}" dt="2021-12-07T21:42:48.795" v="6" actId="20577"/>
          <ac:spMkLst>
            <pc:docMk/>
            <pc:sldMk cId="1981932549" sldId="272"/>
            <ac:spMk id="2" creationId="{C5D5F5F0-01B4-4053-A8BA-D37F9442B54E}"/>
          </ac:spMkLst>
        </pc:spChg>
      </pc:sldChg>
      <pc:sldChg chg="modSp">
        <pc:chgData name="Kasia Wisniewski" userId="S::kwisnie2@uwo.ca::ebca1857-89aa-48fc-bf3a-61a6fb60f29e" providerId="AD" clId="Web-{A4593198-0F39-4834-B8B8-67D8097A4E31}" dt="2021-12-07T21:42:54.233" v="14" actId="20577"/>
        <pc:sldMkLst>
          <pc:docMk/>
          <pc:sldMk cId="3404758477" sldId="273"/>
        </pc:sldMkLst>
        <pc:spChg chg="mod">
          <ac:chgData name="Kasia Wisniewski" userId="S::kwisnie2@uwo.ca::ebca1857-89aa-48fc-bf3a-61a6fb60f29e" providerId="AD" clId="Web-{A4593198-0F39-4834-B8B8-67D8097A4E31}" dt="2021-12-07T21:42:54.233" v="14" actId="20577"/>
          <ac:spMkLst>
            <pc:docMk/>
            <pc:sldMk cId="3404758477" sldId="273"/>
            <ac:spMk id="2" creationId="{C45DB9D0-9827-40A2-A5A3-40620D85C237}"/>
          </ac:spMkLst>
        </pc:spChg>
      </pc:sldChg>
    </pc:docChg>
  </pc:docChgLst>
  <pc:docChgLst>
    <pc:chgData name="Nicolas Buccongello" userId="S::nbuccong@uwo.ca::e19376ce-65fa-408e-a966-2a40a87580bb" providerId="AD" clId="Web-{90495C13-72EE-4531-9EE4-48743310D5C3}"/>
    <pc:docChg chg="addSld delSld modSld sldOrd">
      <pc:chgData name="Nicolas Buccongello" userId="S::nbuccong@uwo.ca::e19376ce-65fa-408e-a966-2a40a87580bb" providerId="AD" clId="Web-{90495C13-72EE-4531-9EE4-48743310D5C3}" dt="2021-12-08T03:47:54.640" v="2383"/>
      <pc:docMkLst>
        <pc:docMk/>
      </pc:docMkLst>
      <pc:sldChg chg="addSp delSp modSp">
        <pc:chgData name="Nicolas Buccongello" userId="S::nbuccong@uwo.ca::e19376ce-65fa-408e-a966-2a40a87580bb" providerId="AD" clId="Web-{90495C13-72EE-4531-9EE4-48743310D5C3}" dt="2021-12-08T00:08:48.126" v="137" actId="20577"/>
        <pc:sldMkLst>
          <pc:docMk/>
          <pc:sldMk cId="2794750927" sldId="262"/>
        </pc:sldMkLst>
        <pc:spChg chg="mod">
          <ac:chgData name="Nicolas Buccongello" userId="S::nbuccong@uwo.ca::e19376ce-65fa-408e-a966-2a40a87580bb" providerId="AD" clId="Web-{90495C13-72EE-4531-9EE4-48743310D5C3}" dt="2021-12-08T00:08:48.126" v="137" actId="20577"/>
          <ac:spMkLst>
            <pc:docMk/>
            <pc:sldMk cId="2794750927" sldId="262"/>
            <ac:spMk id="3" creationId="{2B660B76-ED92-4591-88F0-390760E52DAB}"/>
          </ac:spMkLst>
        </pc:spChg>
        <pc:picChg chg="del">
          <ac:chgData name="Nicolas Buccongello" userId="S::nbuccong@uwo.ca::e19376ce-65fa-408e-a966-2a40a87580bb" providerId="AD" clId="Web-{90495C13-72EE-4531-9EE4-48743310D5C3}" dt="2021-12-08T00:01:43.369" v="20"/>
          <ac:picMkLst>
            <pc:docMk/>
            <pc:sldMk cId="2794750927" sldId="262"/>
            <ac:picMk id="5" creationId="{EF216F58-6EEE-428A-B29C-A3EB59D27F61}"/>
          </ac:picMkLst>
        </pc:picChg>
        <pc:picChg chg="add mod">
          <ac:chgData name="Nicolas Buccongello" userId="S::nbuccong@uwo.ca::e19376ce-65fa-408e-a966-2a40a87580bb" providerId="AD" clId="Web-{90495C13-72EE-4531-9EE4-48743310D5C3}" dt="2021-12-08T00:02:09.198" v="31" actId="1076"/>
          <ac:picMkLst>
            <pc:docMk/>
            <pc:sldMk cId="2794750927" sldId="262"/>
            <ac:picMk id="7" creationId="{694906E2-9D4D-418A-86F7-1525A0EF651B}"/>
          </ac:picMkLst>
        </pc:picChg>
      </pc:sldChg>
      <pc:sldChg chg="addSp modSp">
        <pc:chgData name="Nicolas Buccongello" userId="S::nbuccong@uwo.ca::e19376ce-65fa-408e-a966-2a40a87580bb" providerId="AD" clId="Web-{90495C13-72EE-4531-9EE4-48743310D5C3}" dt="2021-12-08T01:47:30.864" v="1416" actId="1076"/>
        <pc:sldMkLst>
          <pc:docMk/>
          <pc:sldMk cId="1515850523" sldId="266"/>
        </pc:sldMkLst>
        <pc:spChg chg="mod">
          <ac:chgData name="Nicolas Buccongello" userId="S::nbuccong@uwo.ca::e19376ce-65fa-408e-a966-2a40a87580bb" providerId="AD" clId="Web-{90495C13-72EE-4531-9EE4-48743310D5C3}" dt="2021-12-08T01:47:21.817" v="1413" actId="20577"/>
          <ac:spMkLst>
            <pc:docMk/>
            <pc:sldMk cId="1515850523" sldId="266"/>
            <ac:spMk id="3" creationId="{1FFD4DF5-7F58-4202-92AB-63703A24A8FA}"/>
          </ac:spMkLst>
        </pc:spChg>
        <pc:spChg chg="add mod">
          <ac:chgData name="Nicolas Buccongello" userId="S::nbuccong@uwo.ca::e19376ce-65fa-408e-a966-2a40a87580bb" providerId="AD" clId="Web-{90495C13-72EE-4531-9EE4-48743310D5C3}" dt="2021-12-08T01:45:20.878" v="1354" actId="1076"/>
          <ac:spMkLst>
            <pc:docMk/>
            <pc:sldMk cId="1515850523" sldId="266"/>
            <ac:spMk id="5" creationId="{9B71EAA9-448B-4E22-8B29-C12699D2456F}"/>
          </ac:spMkLst>
        </pc:spChg>
        <pc:picChg chg="add mod">
          <ac:chgData name="Nicolas Buccongello" userId="S::nbuccong@uwo.ca::e19376ce-65fa-408e-a966-2a40a87580bb" providerId="AD" clId="Web-{90495C13-72EE-4531-9EE4-48743310D5C3}" dt="2021-12-08T01:47:30.864" v="1416" actId="1076"/>
          <ac:picMkLst>
            <pc:docMk/>
            <pc:sldMk cId="1515850523" sldId="266"/>
            <ac:picMk id="4" creationId="{4E8566A6-2954-49E4-B0A4-1516820185EB}"/>
          </ac:picMkLst>
        </pc:picChg>
      </pc:sldChg>
      <pc:sldChg chg="del">
        <pc:chgData name="Nicolas Buccongello" userId="S::nbuccong@uwo.ca::e19376ce-65fa-408e-a966-2a40a87580bb" providerId="AD" clId="Web-{90495C13-72EE-4531-9EE4-48743310D5C3}" dt="2021-12-08T03:15:44.295" v="2113"/>
        <pc:sldMkLst>
          <pc:docMk/>
          <pc:sldMk cId="1893202771" sldId="267"/>
        </pc:sldMkLst>
      </pc:sldChg>
      <pc:sldChg chg="ord">
        <pc:chgData name="Nicolas Buccongello" userId="S::nbuccong@uwo.ca::e19376ce-65fa-408e-a966-2a40a87580bb" providerId="AD" clId="Web-{90495C13-72EE-4531-9EE4-48743310D5C3}" dt="2021-12-08T00:52:48.419" v="860"/>
        <pc:sldMkLst>
          <pc:docMk/>
          <pc:sldMk cId="883113052" sldId="268"/>
        </pc:sldMkLst>
      </pc:sldChg>
      <pc:sldChg chg="addSp delSp modSp mod setBg">
        <pc:chgData name="Nicolas Buccongello" userId="S::nbuccong@uwo.ca::e19376ce-65fa-408e-a966-2a40a87580bb" providerId="AD" clId="Web-{90495C13-72EE-4531-9EE4-48743310D5C3}" dt="2021-12-08T03:47:54.640" v="2383"/>
        <pc:sldMkLst>
          <pc:docMk/>
          <pc:sldMk cId="3132481184" sldId="269"/>
        </pc:sldMkLst>
        <pc:spChg chg="mod">
          <ac:chgData name="Nicolas Buccongello" userId="S::nbuccong@uwo.ca::e19376ce-65fa-408e-a966-2a40a87580bb" providerId="AD" clId="Web-{90495C13-72EE-4531-9EE4-48743310D5C3}" dt="2021-12-08T03:47:54.640" v="2383"/>
          <ac:spMkLst>
            <pc:docMk/>
            <pc:sldMk cId="3132481184" sldId="269"/>
            <ac:spMk id="2" creationId="{1B5FC22F-A567-40F2-B329-828036ED7C66}"/>
          </ac:spMkLst>
        </pc:spChg>
        <pc:spChg chg="mod">
          <ac:chgData name="Nicolas Buccongello" userId="S::nbuccong@uwo.ca::e19376ce-65fa-408e-a966-2a40a87580bb" providerId="AD" clId="Web-{90495C13-72EE-4531-9EE4-48743310D5C3}" dt="2021-12-08T03:47:54.640" v="2383"/>
          <ac:spMkLst>
            <pc:docMk/>
            <pc:sldMk cId="3132481184" sldId="269"/>
            <ac:spMk id="3" creationId="{B7D42431-0317-4880-AAF5-737FDB73BEF2}"/>
          </ac:spMkLst>
        </pc:spChg>
        <pc:spChg chg="add del">
          <ac:chgData name="Nicolas Buccongello" userId="S::nbuccong@uwo.ca::e19376ce-65fa-408e-a966-2a40a87580bb" providerId="AD" clId="Web-{90495C13-72EE-4531-9EE4-48743310D5C3}" dt="2021-12-08T03:47:54.640" v="2383"/>
          <ac:spMkLst>
            <pc:docMk/>
            <pc:sldMk cId="3132481184" sldId="269"/>
            <ac:spMk id="9" creationId="{45D37F4E-DDB4-456B-97E0-9937730A039F}"/>
          </ac:spMkLst>
        </pc:spChg>
        <pc:spChg chg="add del">
          <ac:chgData name="Nicolas Buccongello" userId="S::nbuccong@uwo.ca::e19376ce-65fa-408e-a966-2a40a87580bb" providerId="AD" clId="Web-{90495C13-72EE-4531-9EE4-48743310D5C3}" dt="2021-12-08T03:47:54.640" v="2383"/>
          <ac:spMkLst>
            <pc:docMk/>
            <pc:sldMk cId="3132481184" sldId="269"/>
            <ac:spMk id="11" creationId="{B2DD41CD-8F47-4F56-AD12-4E2FF7696987}"/>
          </ac:spMkLst>
        </pc:spChg>
        <pc:picChg chg="mod">
          <ac:chgData name="Nicolas Buccongello" userId="S::nbuccong@uwo.ca::e19376ce-65fa-408e-a966-2a40a87580bb" providerId="AD" clId="Web-{90495C13-72EE-4531-9EE4-48743310D5C3}" dt="2021-12-08T03:47:54.640" v="2383"/>
          <ac:picMkLst>
            <pc:docMk/>
            <pc:sldMk cId="3132481184" sldId="269"/>
            <ac:picMk id="4" creationId="{72D6A45B-D0F6-485E-AEC1-B44C7052E48B}"/>
          </ac:picMkLst>
        </pc:picChg>
      </pc:sldChg>
      <pc:sldChg chg="addSp delSp modSp">
        <pc:chgData name="Nicolas Buccongello" userId="S::nbuccong@uwo.ca::e19376ce-65fa-408e-a966-2a40a87580bb" providerId="AD" clId="Web-{90495C13-72EE-4531-9EE4-48743310D5C3}" dt="2021-12-08T00:16:39.352" v="241" actId="20577"/>
        <pc:sldMkLst>
          <pc:docMk/>
          <pc:sldMk cId="75300546" sldId="271"/>
        </pc:sldMkLst>
        <pc:spChg chg="mod">
          <ac:chgData name="Nicolas Buccongello" userId="S::nbuccong@uwo.ca::e19376ce-65fa-408e-a966-2a40a87580bb" providerId="AD" clId="Web-{90495C13-72EE-4531-9EE4-48743310D5C3}" dt="2021-12-08T00:09:00.204" v="138" actId="20577"/>
          <ac:spMkLst>
            <pc:docMk/>
            <pc:sldMk cId="75300546" sldId="271"/>
            <ac:spMk id="2" creationId="{5EC07214-8593-40DE-AA8B-69B866C1CD5B}"/>
          </ac:spMkLst>
        </pc:spChg>
        <pc:spChg chg="mod">
          <ac:chgData name="Nicolas Buccongello" userId="S::nbuccong@uwo.ca::e19376ce-65fa-408e-a966-2a40a87580bb" providerId="AD" clId="Web-{90495C13-72EE-4531-9EE4-48743310D5C3}" dt="2021-12-08T00:16:39.352" v="241" actId="20577"/>
          <ac:spMkLst>
            <pc:docMk/>
            <pc:sldMk cId="75300546" sldId="271"/>
            <ac:spMk id="3" creationId="{A5737170-7ACB-4A9F-A74E-D9C03D070E16}"/>
          </ac:spMkLst>
        </pc:spChg>
        <pc:spChg chg="add del mod">
          <ac:chgData name="Nicolas Buccongello" userId="S::nbuccong@uwo.ca::e19376ce-65fa-408e-a966-2a40a87580bb" providerId="AD" clId="Web-{90495C13-72EE-4531-9EE4-48743310D5C3}" dt="2021-12-08T00:11:14.394" v="158"/>
          <ac:spMkLst>
            <pc:docMk/>
            <pc:sldMk cId="75300546" sldId="271"/>
            <ac:spMk id="4" creationId="{15DD6DC6-6560-4208-90EF-9BC371637427}"/>
          </ac:spMkLst>
        </pc:spChg>
        <pc:picChg chg="add mod">
          <ac:chgData name="Nicolas Buccongello" userId="S::nbuccong@uwo.ca::e19376ce-65fa-408e-a966-2a40a87580bb" providerId="AD" clId="Web-{90495C13-72EE-4531-9EE4-48743310D5C3}" dt="2021-12-08T00:15:53.414" v="229" actId="1076"/>
          <ac:picMkLst>
            <pc:docMk/>
            <pc:sldMk cId="75300546" sldId="271"/>
            <ac:picMk id="5" creationId="{6487B799-C660-421B-9A49-CF2503D21AF8}"/>
          </ac:picMkLst>
        </pc:picChg>
      </pc:sldChg>
      <pc:sldChg chg="addSp delSp modSp">
        <pc:chgData name="Nicolas Buccongello" userId="S::nbuccong@uwo.ca::e19376ce-65fa-408e-a966-2a40a87580bb" providerId="AD" clId="Web-{90495C13-72EE-4531-9EE4-48743310D5C3}" dt="2021-12-08T03:16:25.733" v="2123" actId="1076"/>
        <pc:sldMkLst>
          <pc:docMk/>
          <pc:sldMk cId="1273269372" sldId="274"/>
        </pc:sldMkLst>
        <pc:spChg chg="mod">
          <ac:chgData name="Nicolas Buccongello" userId="S::nbuccong@uwo.ca::e19376ce-65fa-408e-a966-2a40a87580bb" providerId="AD" clId="Web-{90495C13-72EE-4531-9EE4-48743310D5C3}" dt="2021-12-08T00:43:50.926" v="577" actId="20577"/>
          <ac:spMkLst>
            <pc:docMk/>
            <pc:sldMk cId="1273269372" sldId="274"/>
            <ac:spMk id="2" creationId="{80BB067A-78AB-4DEE-8C2E-E7A96B582F0F}"/>
          </ac:spMkLst>
        </pc:spChg>
        <pc:spChg chg="del">
          <ac:chgData name="Nicolas Buccongello" userId="S::nbuccong@uwo.ca::e19376ce-65fa-408e-a966-2a40a87580bb" providerId="AD" clId="Web-{90495C13-72EE-4531-9EE4-48743310D5C3}" dt="2021-12-08T00:19:42.824" v="242"/>
          <ac:spMkLst>
            <pc:docMk/>
            <pc:sldMk cId="1273269372" sldId="274"/>
            <ac:spMk id="3" creationId="{029796DC-C588-4F89-B432-897901D3E1AB}"/>
          </ac:spMkLst>
        </pc:spChg>
        <pc:spChg chg="add mod">
          <ac:chgData name="Nicolas Buccongello" userId="S::nbuccong@uwo.ca::e19376ce-65fa-408e-a966-2a40a87580bb" providerId="AD" clId="Web-{90495C13-72EE-4531-9EE4-48743310D5C3}" dt="2021-12-08T01:37:19.030" v="1300" actId="1076"/>
          <ac:spMkLst>
            <pc:docMk/>
            <pc:sldMk cId="1273269372" sldId="274"/>
            <ac:spMk id="3" creationId="{BE549D50-2F94-4BEC-A181-7ED9ECA2CB58}"/>
          </ac:spMkLst>
        </pc:spChg>
        <pc:spChg chg="add mod">
          <ac:chgData name="Nicolas Buccongello" userId="S::nbuccong@uwo.ca::e19376ce-65fa-408e-a966-2a40a87580bb" providerId="AD" clId="Web-{90495C13-72EE-4531-9EE4-48743310D5C3}" dt="2021-12-08T03:16:25.733" v="2123" actId="1076"/>
          <ac:spMkLst>
            <pc:docMk/>
            <pc:sldMk cId="1273269372" sldId="274"/>
            <ac:spMk id="5" creationId="{9BC0CE62-B8E1-4469-ADA9-CB85489FC0FF}"/>
          </ac:spMkLst>
        </pc:spChg>
        <pc:spChg chg="add del">
          <ac:chgData name="Nicolas Buccongello" userId="S::nbuccong@uwo.ca::e19376ce-65fa-408e-a966-2a40a87580bb" providerId="AD" clId="Web-{90495C13-72EE-4531-9EE4-48743310D5C3}" dt="2021-12-08T00:21:09.685" v="262"/>
          <ac:spMkLst>
            <pc:docMk/>
            <pc:sldMk cId="1273269372" sldId="274"/>
            <ac:spMk id="6" creationId="{0B95FB69-43A7-4127-A4E1-208DB2DA46FA}"/>
          </ac:spMkLst>
        </pc:spChg>
        <pc:spChg chg="add mod">
          <ac:chgData name="Nicolas Buccongello" userId="S::nbuccong@uwo.ca::e19376ce-65fa-408e-a966-2a40a87580bb" providerId="AD" clId="Web-{90495C13-72EE-4531-9EE4-48743310D5C3}" dt="2021-12-08T00:22:01.529" v="270" actId="20577"/>
          <ac:spMkLst>
            <pc:docMk/>
            <pc:sldMk cId="1273269372" sldId="274"/>
            <ac:spMk id="7" creationId="{217AE7E6-F2C8-4621-887B-F2DE1C3E3D41}"/>
          </ac:spMkLst>
        </pc:spChg>
        <pc:spChg chg="add mod">
          <ac:chgData name="Nicolas Buccongello" userId="S::nbuccong@uwo.ca::e19376ce-65fa-408e-a966-2a40a87580bb" providerId="AD" clId="Web-{90495C13-72EE-4531-9EE4-48743310D5C3}" dt="2021-12-08T03:16:17.577" v="2122" actId="20577"/>
          <ac:spMkLst>
            <pc:docMk/>
            <pc:sldMk cId="1273269372" sldId="274"/>
            <ac:spMk id="9" creationId="{E1312497-0324-4335-8B37-1041C5AD6F74}"/>
          </ac:spMkLst>
        </pc:spChg>
        <pc:spChg chg="add del mod">
          <ac:chgData name="Nicolas Buccongello" userId="S::nbuccong@uwo.ca::e19376ce-65fa-408e-a966-2a40a87580bb" providerId="AD" clId="Web-{90495C13-72EE-4531-9EE4-48743310D5C3}" dt="2021-12-08T00:43:36.676" v="573"/>
          <ac:spMkLst>
            <pc:docMk/>
            <pc:sldMk cId="1273269372" sldId="274"/>
            <ac:spMk id="10" creationId="{ABDF08C7-741B-4826-B0BD-84C86DB20D69}"/>
          </ac:spMkLst>
        </pc:spChg>
        <pc:picChg chg="add mod ord">
          <ac:chgData name="Nicolas Buccongello" userId="S::nbuccong@uwo.ca::e19376ce-65fa-408e-a966-2a40a87580bb" providerId="AD" clId="Web-{90495C13-72EE-4531-9EE4-48743310D5C3}" dt="2021-12-08T01:37:47.859" v="1301" actId="1076"/>
          <ac:picMkLst>
            <pc:docMk/>
            <pc:sldMk cId="1273269372" sldId="274"/>
            <ac:picMk id="4" creationId="{3DFE8237-0E65-4969-8C89-A780389FBBD9}"/>
          </ac:picMkLst>
        </pc:picChg>
        <pc:picChg chg="add mod">
          <ac:chgData name="Nicolas Buccongello" userId="S::nbuccong@uwo.ca::e19376ce-65fa-408e-a966-2a40a87580bb" providerId="AD" clId="Web-{90495C13-72EE-4531-9EE4-48743310D5C3}" dt="2021-12-08T00:43:52.754" v="578" actId="1076"/>
          <ac:picMkLst>
            <pc:docMk/>
            <pc:sldMk cId="1273269372" sldId="274"/>
            <ac:picMk id="11" creationId="{4983BA39-E40F-4D56-9DA8-D6BD1CB1533C}"/>
          </ac:picMkLst>
        </pc:picChg>
      </pc:sldChg>
      <pc:sldChg chg="addSp modSp">
        <pc:chgData name="Nicolas Buccongello" userId="S::nbuccong@uwo.ca::e19376ce-65fa-408e-a966-2a40a87580bb" providerId="AD" clId="Web-{90495C13-72EE-4531-9EE4-48743310D5C3}" dt="2021-12-08T01:08:29.856" v="1282" actId="1076"/>
        <pc:sldMkLst>
          <pc:docMk/>
          <pc:sldMk cId="3338289200" sldId="275"/>
        </pc:sldMkLst>
        <pc:spChg chg="mod">
          <ac:chgData name="Nicolas Buccongello" userId="S::nbuccong@uwo.ca::e19376ce-65fa-408e-a966-2a40a87580bb" providerId="AD" clId="Web-{90495C13-72EE-4531-9EE4-48743310D5C3}" dt="2021-12-08T00:44:07.270" v="582" actId="20577"/>
          <ac:spMkLst>
            <pc:docMk/>
            <pc:sldMk cId="3338289200" sldId="275"/>
            <ac:spMk id="2" creationId="{E4002244-D4E9-4D36-99BB-AD3305C1E2A7}"/>
          </ac:spMkLst>
        </pc:spChg>
        <pc:spChg chg="mod">
          <ac:chgData name="Nicolas Buccongello" userId="S::nbuccong@uwo.ca::e19376ce-65fa-408e-a966-2a40a87580bb" providerId="AD" clId="Web-{90495C13-72EE-4531-9EE4-48743310D5C3}" dt="2021-12-08T01:01:24.443" v="1191" actId="1076"/>
          <ac:spMkLst>
            <pc:docMk/>
            <pc:sldMk cId="3338289200" sldId="275"/>
            <ac:spMk id="3" creationId="{76AAD749-8311-46DF-8460-8433B7656EAB}"/>
          </ac:spMkLst>
        </pc:spChg>
        <pc:spChg chg="add mod">
          <ac:chgData name="Nicolas Buccongello" userId="S::nbuccong@uwo.ca::e19376ce-65fa-408e-a966-2a40a87580bb" providerId="AD" clId="Web-{90495C13-72EE-4531-9EE4-48743310D5C3}" dt="2021-12-08T01:08:25.715" v="1281" actId="1076"/>
          <ac:spMkLst>
            <pc:docMk/>
            <pc:sldMk cId="3338289200" sldId="275"/>
            <ac:spMk id="5" creationId="{63BEA699-7346-4D29-868D-B436E2125214}"/>
          </ac:spMkLst>
        </pc:spChg>
        <pc:picChg chg="add mod">
          <ac:chgData name="Nicolas Buccongello" userId="S::nbuccong@uwo.ca::e19376ce-65fa-408e-a966-2a40a87580bb" providerId="AD" clId="Web-{90495C13-72EE-4531-9EE4-48743310D5C3}" dt="2021-12-08T01:08:29.856" v="1282" actId="1076"/>
          <ac:picMkLst>
            <pc:docMk/>
            <pc:sldMk cId="3338289200" sldId="275"/>
            <ac:picMk id="4" creationId="{2E68D119-BB65-4391-94E4-18D7418128AD}"/>
          </ac:picMkLst>
        </pc:picChg>
      </pc:sldChg>
      <pc:sldChg chg="addSp delSp modSp ord">
        <pc:chgData name="Nicolas Buccongello" userId="S::nbuccong@uwo.ca::e19376ce-65fa-408e-a966-2a40a87580bb" providerId="AD" clId="Web-{90495C13-72EE-4531-9EE4-48743310D5C3}" dt="2021-12-08T01:05:02.275" v="1264" actId="1076"/>
        <pc:sldMkLst>
          <pc:docMk/>
          <pc:sldMk cId="1588882053" sldId="276"/>
        </pc:sldMkLst>
        <pc:spChg chg="mod">
          <ac:chgData name="Nicolas Buccongello" userId="S::nbuccong@uwo.ca::e19376ce-65fa-408e-a966-2a40a87580bb" providerId="AD" clId="Web-{90495C13-72EE-4531-9EE4-48743310D5C3}" dt="2021-12-08T00:44:28.301" v="585" actId="20577"/>
          <ac:spMkLst>
            <pc:docMk/>
            <pc:sldMk cId="1588882053" sldId="276"/>
            <ac:spMk id="2" creationId="{483F65F0-A02E-4811-8C54-08B9A2B5354E}"/>
          </ac:spMkLst>
        </pc:spChg>
        <pc:spChg chg="add del mod">
          <ac:chgData name="Nicolas Buccongello" userId="S::nbuccong@uwo.ca::e19376ce-65fa-408e-a966-2a40a87580bb" providerId="AD" clId="Web-{90495C13-72EE-4531-9EE4-48743310D5C3}" dt="2021-12-08T00:52:35.716" v="859" actId="20577"/>
          <ac:spMkLst>
            <pc:docMk/>
            <pc:sldMk cId="1588882053" sldId="276"/>
            <ac:spMk id="3" creationId="{645B0799-9E62-460E-8FA6-69D0DB44F6CC}"/>
          </ac:spMkLst>
        </pc:spChg>
        <pc:spChg chg="add mod">
          <ac:chgData name="Nicolas Buccongello" userId="S::nbuccong@uwo.ca::e19376ce-65fa-408e-a966-2a40a87580bb" providerId="AD" clId="Web-{90495C13-72EE-4531-9EE4-48743310D5C3}" dt="2021-12-08T01:04:59.696" v="1263" actId="1076"/>
          <ac:spMkLst>
            <pc:docMk/>
            <pc:sldMk cId="1588882053" sldId="276"/>
            <ac:spMk id="7" creationId="{3F2C0A0D-EFF4-4950-B303-2A2B907F9265}"/>
          </ac:spMkLst>
        </pc:spChg>
        <pc:picChg chg="add del mod ord">
          <ac:chgData name="Nicolas Buccongello" userId="S::nbuccong@uwo.ca::e19376ce-65fa-408e-a966-2a40a87580bb" providerId="AD" clId="Web-{90495C13-72EE-4531-9EE4-48743310D5C3}" dt="2021-12-08T00:41:50.705" v="552"/>
          <ac:picMkLst>
            <pc:docMk/>
            <pc:sldMk cId="1588882053" sldId="276"/>
            <ac:picMk id="4" creationId="{CA40CDFC-550C-4470-851D-ED87BBA314AE}"/>
          </ac:picMkLst>
        </pc:picChg>
        <pc:picChg chg="add mod">
          <ac:chgData name="Nicolas Buccongello" userId="S::nbuccong@uwo.ca::e19376ce-65fa-408e-a966-2a40a87580bb" providerId="AD" clId="Web-{90495C13-72EE-4531-9EE4-48743310D5C3}" dt="2021-12-08T00:48:06.899" v="676" actId="1076"/>
          <ac:picMkLst>
            <pc:docMk/>
            <pc:sldMk cId="1588882053" sldId="276"/>
            <ac:picMk id="5" creationId="{692AF64F-0554-4533-8FAD-A2783B15FDCE}"/>
          </ac:picMkLst>
        </pc:picChg>
        <pc:picChg chg="add mod">
          <ac:chgData name="Nicolas Buccongello" userId="S::nbuccong@uwo.ca::e19376ce-65fa-408e-a966-2a40a87580bb" providerId="AD" clId="Web-{90495C13-72EE-4531-9EE4-48743310D5C3}" dt="2021-12-08T01:05:02.275" v="1264" actId="1076"/>
          <ac:picMkLst>
            <pc:docMk/>
            <pc:sldMk cId="1588882053" sldId="276"/>
            <ac:picMk id="6" creationId="{7F7D6543-A5E0-4649-A7AD-63D0B4CB3F23}"/>
          </ac:picMkLst>
        </pc:picChg>
      </pc:sldChg>
      <pc:sldChg chg="addSp modSp new">
        <pc:chgData name="Nicolas Buccongello" userId="S::nbuccong@uwo.ca::e19376ce-65fa-408e-a966-2a40a87580bb" providerId="AD" clId="Web-{90495C13-72EE-4531-9EE4-48743310D5C3}" dt="2021-12-08T01:06:05.166" v="1274" actId="1076"/>
        <pc:sldMkLst>
          <pc:docMk/>
          <pc:sldMk cId="3091899120" sldId="277"/>
        </pc:sldMkLst>
        <pc:spChg chg="mod">
          <ac:chgData name="Nicolas Buccongello" userId="S::nbuccong@uwo.ca::e19376ce-65fa-408e-a966-2a40a87580bb" providerId="AD" clId="Web-{90495C13-72EE-4531-9EE4-48743310D5C3}" dt="2021-12-08T00:53:56.873" v="877" actId="20577"/>
          <ac:spMkLst>
            <pc:docMk/>
            <pc:sldMk cId="3091899120" sldId="277"/>
            <ac:spMk id="2" creationId="{F23C3DC7-33D0-41C6-B4C3-AD3893BE8F7E}"/>
          </ac:spMkLst>
        </pc:spChg>
        <pc:spChg chg="mod">
          <ac:chgData name="Nicolas Buccongello" userId="S::nbuccong@uwo.ca::e19376ce-65fa-408e-a966-2a40a87580bb" providerId="AD" clId="Web-{90495C13-72EE-4531-9EE4-48743310D5C3}" dt="2021-12-08T01:04:03.211" v="1248" actId="20577"/>
          <ac:spMkLst>
            <pc:docMk/>
            <pc:sldMk cId="3091899120" sldId="277"/>
            <ac:spMk id="3" creationId="{EA51D834-6D0F-4EAC-AC28-3EBA08275A1E}"/>
          </ac:spMkLst>
        </pc:spChg>
        <pc:spChg chg="add mod">
          <ac:chgData name="Nicolas Buccongello" userId="S::nbuccong@uwo.ca::e19376ce-65fa-408e-a966-2a40a87580bb" providerId="AD" clId="Web-{90495C13-72EE-4531-9EE4-48743310D5C3}" dt="2021-12-08T01:04:27.352" v="1255" actId="1076"/>
          <ac:spMkLst>
            <pc:docMk/>
            <pc:sldMk cId="3091899120" sldId="277"/>
            <ac:spMk id="6" creationId="{277B815C-05A3-4AB3-A526-DC9538076A1F}"/>
          </ac:spMkLst>
        </pc:spChg>
        <pc:spChg chg="add mod">
          <ac:chgData name="Nicolas Buccongello" userId="S::nbuccong@uwo.ca::e19376ce-65fa-408e-a966-2a40a87580bb" providerId="AD" clId="Web-{90495C13-72EE-4531-9EE4-48743310D5C3}" dt="2021-12-08T01:06:05.166" v="1274" actId="1076"/>
          <ac:spMkLst>
            <pc:docMk/>
            <pc:sldMk cId="3091899120" sldId="277"/>
            <ac:spMk id="7" creationId="{90E90B80-8320-4B9E-B287-57A206C61BCA}"/>
          </ac:spMkLst>
        </pc:spChg>
        <pc:picChg chg="add mod">
          <ac:chgData name="Nicolas Buccongello" userId="S::nbuccong@uwo.ca::e19376ce-65fa-408e-a966-2a40a87580bb" providerId="AD" clId="Web-{90495C13-72EE-4531-9EE4-48743310D5C3}" dt="2021-12-08T01:03:26.679" v="1242" actId="1076"/>
          <ac:picMkLst>
            <pc:docMk/>
            <pc:sldMk cId="3091899120" sldId="277"/>
            <ac:picMk id="4" creationId="{F5ED1D51-50B8-497B-A51B-5CAD6C2B15BF}"/>
          </ac:picMkLst>
        </pc:picChg>
        <pc:picChg chg="add mod">
          <ac:chgData name="Nicolas Buccongello" userId="S::nbuccong@uwo.ca::e19376ce-65fa-408e-a966-2a40a87580bb" providerId="AD" clId="Web-{90495C13-72EE-4531-9EE4-48743310D5C3}" dt="2021-12-08T01:03:42.336" v="1247" actId="1076"/>
          <ac:picMkLst>
            <pc:docMk/>
            <pc:sldMk cId="3091899120" sldId="277"/>
            <ac:picMk id="5" creationId="{EA9696ED-DE86-4AF8-9D57-A508050CDA8C}"/>
          </ac:picMkLst>
        </pc:picChg>
      </pc:sldChg>
      <pc:sldChg chg="addSp modSp new">
        <pc:chgData name="Nicolas Buccongello" userId="S::nbuccong@uwo.ca::e19376ce-65fa-408e-a966-2a40a87580bb" providerId="AD" clId="Web-{90495C13-72EE-4531-9EE4-48743310D5C3}" dt="2021-12-08T02:53:33.945" v="1876" actId="1076"/>
        <pc:sldMkLst>
          <pc:docMk/>
          <pc:sldMk cId="2126350634" sldId="278"/>
        </pc:sldMkLst>
        <pc:spChg chg="mod">
          <ac:chgData name="Nicolas Buccongello" userId="S::nbuccong@uwo.ca::e19376ce-65fa-408e-a966-2a40a87580bb" providerId="AD" clId="Web-{90495C13-72EE-4531-9EE4-48743310D5C3}" dt="2021-12-08T02:26:08.059" v="1568" actId="20577"/>
          <ac:spMkLst>
            <pc:docMk/>
            <pc:sldMk cId="2126350634" sldId="278"/>
            <ac:spMk id="2" creationId="{48C94E23-B8D1-44BA-B139-56A21E56C782}"/>
          </ac:spMkLst>
        </pc:spChg>
        <pc:spChg chg="mod">
          <ac:chgData name="Nicolas Buccongello" userId="S::nbuccong@uwo.ca::e19376ce-65fa-408e-a966-2a40a87580bb" providerId="AD" clId="Web-{90495C13-72EE-4531-9EE4-48743310D5C3}" dt="2021-12-08T02:53:19.023" v="1875" actId="20577"/>
          <ac:spMkLst>
            <pc:docMk/>
            <pc:sldMk cId="2126350634" sldId="278"/>
            <ac:spMk id="3" creationId="{E4CA8893-FF89-4A59-BF1A-790DE851853F}"/>
          </ac:spMkLst>
        </pc:spChg>
        <pc:spChg chg="add mod">
          <ac:chgData name="Nicolas Buccongello" userId="S::nbuccong@uwo.ca::e19376ce-65fa-408e-a966-2a40a87580bb" providerId="AD" clId="Web-{90495C13-72EE-4531-9EE4-48743310D5C3}" dt="2021-12-08T02:15:13.094" v="1475" actId="1076"/>
          <ac:spMkLst>
            <pc:docMk/>
            <pc:sldMk cId="2126350634" sldId="278"/>
            <ac:spMk id="5" creationId="{0FEFCB8C-3589-4FCA-923B-48085F66F34C}"/>
          </ac:spMkLst>
        </pc:spChg>
        <pc:spChg chg="add mod">
          <ac:chgData name="Nicolas Buccongello" userId="S::nbuccong@uwo.ca::e19376ce-65fa-408e-a966-2a40a87580bb" providerId="AD" clId="Web-{90495C13-72EE-4531-9EE4-48743310D5C3}" dt="2021-12-08T02:18:33.973" v="1530" actId="20577"/>
          <ac:spMkLst>
            <pc:docMk/>
            <pc:sldMk cId="2126350634" sldId="278"/>
            <ac:spMk id="6" creationId="{10E7668A-00FE-49BB-BE83-2CE9A5E87FA2}"/>
          </ac:spMkLst>
        </pc:spChg>
        <pc:spChg chg="add mod">
          <ac:chgData name="Nicolas Buccongello" userId="S::nbuccong@uwo.ca::e19376ce-65fa-408e-a966-2a40a87580bb" providerId="AD" clId="Web-{90495C13-72EE-4531-9EE4-48743310D5C3}" dt="2021-12-08T02:27:44.591" v="1583" actId="1076"/>
          <ac:spMkLst>
            <pc:docMk/>
            <pc:sldMk cId="2126350634" sldId="278"/>
            <ac:spMk id="8" creationId="{F254D08F-BA02-4FE8-A8E8-2C7D229C808C}"/>
          </ac:spMkLst>
        </pc:spChg>
        <pc:picChg chg="add mod modCrop">
          <ac:chgData name="Nicolas Buccongello" userId="S::nbuccong@uwo.ca::e19376ce-65fa-408e-a966-2a40a87580bb" providerId="AD" clId="Web-{90495C13-72EE-4531-9EE4-48743310D5C3}" dt="2021-12-08T02:21:01.366" v="1544" actId="1076"/>
          <ac:picMkLst>
            <pc:docMk/>
            <pc:sldMk cId="2126350634" sldId="278"/>
            <ac:picMk id="4" creationId="{25803E43-D634-4DE6-830E-6D4BF0517B48}"/>
          </ac:picMkLst>
        </pc:picChg>
        <pc:picChg chg="add mod">
          <ac:chgData name="Nicolas Buccongello" userId="S::nbuccong@uwo.ca::e19376ce-65fa-408e-a966-2a40a87580bb" providerId="AD" clId="Web-{90495C13-72EE-4531-9EE4-48743310D5C3}" dt="2021-12-08T02:53:33.945" v="1876" actId="1076"/>
          <ac:picMkLst>
            <pc:docMk/>
            <pc:sldMk cId="2126350634" sldId="278"/>
            <ac:picMk id="7" creationId="{3EBA2031-19BB-4C9E-BDC9-92F62EC0CE56}"/>
          </ac:picMkLst>
        </pc:picChg>
      </pc:sldChg>
      <pc:sldChg chg="new del">
        <pc:chgData name="Nicolas Buccongello" userId="S::nbuccong@uwo.ca::e19376ce-65fa-408e-a966-2a40a87580bb" providerId="AD" clId="Web-{90495C13-72EE-4531-9EE4-48743310D5C3}" dt="2021-12-08T01:30:28.526" v="1284"/>
        <pc:sldMkLst>
          <pc:docMk/>
          <pc:sldMk cId="4037525525" sldId="278"/>
        </pc:sldMkLst>
      </pc:sldChg>
      <pc:sldChg chg="addSp delSp modSp new">
        <pc:chgData name="Nicolas Buccongello" userId="S::nbuccong@uwo.ca::e19376ce-65fa-408e-a966-2a40a87580bb" providerId="AD" clId="Web-{90495C13-72EE-4531-9EE4-48743310D5C3}" dt="2021-12-08T02:52:06.037" v="1861" actId="1076"/>
        <pc:sldMkLst>
          <pc:docMk/>
          <pc:sldMk cId="3879057981" sldId="279"/>
        </pc:sldMkLst>
        <pc:spChg chg="mod">
          <ac:chgData name="Nicolas Buccongello" userId="S::nbuccong@uwo.ca::e19376ce-65fa-408e-a966-2a40a87580bb" providerId="AD" clId="Web-{90495C13-72EE-4531-9EE4-48743310D5C3}" dt="2021-12-08T02:26:20.105" v="1575" actId="20577"/>
          <ac:spMkLst>
            <pc:docMk/>
            <pc:sldMk cId="3879057981" sldId="279"/>
            <ac:spMk id="2" creationId="{EB1CEBA1-9B1B-401D-BF18-0E830AA3421F}"/>
          </ac:spMkLst>
        </pc:spChg>
        <pc:spChg chg="mod">
          <ac:chgData name="Nicolas Buccongello" userId="S::nbuccong@uwo.ca::e19376ce-65fa-408e-a966-2a40a87580bb" providerId="AD" clId="Web-{90495C13-72EE-4531-9EE4-48743310D5C3}" dt="2021-12-08T02:51:33.646" v="1855" actId="20577"/>
          <ac:spMkLst>
            <pc:docMk/>
            <pc:sldMk cId="3879057981" sldId="279"/>
            <ac:spMk id="3" creationId="{7ECCCABC-87BC-442B-8FAF-8861D668C212}"/>
          </ac:spMkLst>
        </pc:spChg>
        <pc:spChg chg="add mod">
          <ac:chgData name="Nicolas Buccongello" userId="S::nbuccong@uwo.ca::e19376ce-65fa-408e-a966-2a40a87580bb" providerId="AD" clId="Web-{90495C13-72EE-4531-9EE4-48743310D5C3}" dt="2021-12-08T02:42:10.949" v="1631" actId="1076"/>
          <ac:spMkLst>
            <pc:docMk/>
            <pc:sldMk cId="3879057981" sldId="279"/>
            <ac:spMk id="5" creationId="{146C9658-A08E-4D04-A89E-E3B08C8DCC2F}"/>
          </ac:spMkLst>
        </pc:spChg>
        <pc:picChg chg="add mod">
          <ac:chgData name="Nicolas Buccongello" userId="S::nbuccong@uwo.ca::e19376ce-65fa-408e-a966-2a40a87580bb" providerId="AD" clId="Web-{90495C13-72EE-4531-9EE4-48743310D5C3}" dt="2021-12-08T02:52:02.537" v="1860" actId="1076"/>
          <ac:picMkLst>
            <pc:docMk/>
            <pc:sldMk cId="3879057981" sldId="279"/>
            <ac:picMk id="4" creationId="{2F8161D3-A16A-4A1A-8E0D-232E9AEAB652}"/>
          </ac:picMkLst>
        </pc:picChg>
        <pc:picChg chg="add mod">
          <ac:chgData name="Nicolas Buccongello" userId="S::nbuccong@uwo.ca::e19376ce-65fa-408e-a966-2a40a87580bb" providerId="AD" clId="Web-{90495C13-72EE-4531-9EE4-48743310D5C3}" dt="2021-12-08T02:52:06.037" v="1861" actId="1076"/>
          <ac:picMkLst>
            <pc:docMk/>
            <pc:sldMk cId="3879057981" sldId="279"/>
            <ac:picMk id="6" creationId="{8687024B-8AFF-4A75-9612-3DBE7D927A87}"/>
          </ac:picMkLst>
        </pc:picChg>
        <pc:picChg chg="add del mod">
          <ac:chgData name="Nicolas Buccongello" userId="S::nbuccong@uwo.ca::e19376ce-65fa-408e-a966-2a40a87580bb" providerId="AD" clId="Web-{90495C13-72EE-4531-9EE4-48743310D5C3}" dt="2021-12-08T02:51:02.864" v="1838"/>
          <ac:picMkLst>
            <pc:docMk/>
            <pc:sldMk cId="3879057981" sldId="279"/>
            <ac:picMk id="7" creationId="{178562B8-B4EB-466B-B6DF-3FCF62D63335}"/>
          </ac:picMkLst>
        </pc:picChg>
        <pc:picChg chg="add mod">
          <ac:chgData name="Nicolas Buccongello" userId="S::nbuccong@uwo.ca::e19376ce-65fa-408e-a966-2a40a87580bb" providerId="AD" clId="Web-{90495C13-72EE-4531-9EE4-48743310D5C3}" dt="2021-12-08T02:51:36.443" v="1856" actId="1076"/>
          <ac:picMkLst>
            <pc:docMk/>
            <pc:sldMk cId="3879057981" sldId="279"/>
            <ac:picMk id="8" creationId="{9332567C-CA2D-4A54-B13F-026C951B6AD5}"/>
          </ac:picMkLst>
        </pc:picChg>
      </pc:sldChg>
      <pc:sldChg chg="addSp modSp new">
        <pc:chgData name="Nicolas Buccongello" userId="S::nbuccong@uwo.ca::e19376ce-65fa-408e-a966-2a40a87580bb" providerId="AD" clId="Web-{90495C13-72EE-4531-9EE4-48743310D5C3}" dt="2021-12-08T03:04:24.893" v="2112" actId="20577"/>
        <pc:sldMkLst>
          <pc:docMk/>
          <pc:sldMk cId="2661097925" sldId="280"/>
        </pc:sldMkLst>
        <pc:spChg chg="mod">
          <ac:chgData name="Nicolas Buccongello" userId="S::nbuccong@uwo.ca::e19376ce-65fa-408e-a966-2a40a87580bb" providerId="AD" clId="Web-{90495C13-72EE-4531-9EE4-48743310D5C3}" dt="2021-12-08T02:46:25.954" v="1680" actId="20577"/>
          <ac:spMkLst>
            <pc:docMk/>
            <pc:sldMk cId="2661097925" sldId="280"/>
            <ac:spMk id="2" creationId="{03D210C6-782D-446D-9112-CAC1523F4C41}"/>
          </ac:spMkLst>
        </pc:spChg>
        <pc:spChg chg="mod">
          <ac:chgData name="Nicolas Buccongello" userId="S::nbuccong@uwo.ca::e19376ce-65fa-408e-a966-2a40a87580bb" providerId="AD" clId="Web-{90495C13-72EE-4531-9EE4-48743310D5C3}" dt="2021-12-08T03:04:24.893" v="2112" actId="20577"/>
          <ac:spMkLst>
            <pc:docMk/>
            <pc:sldMk cId="2661097925" sldId="280"/>
            <ac:spMk id="3" creationId="{AA4B5BC4-CCE9-4183-AAAA-8B42F0D361EC}"/>
          </ac:spMkLst>
        </pc:spChg>
        <pc:picChg chg="add mod">
          <ac:chgData name="Nicolas Buccongello" userId="S::nbuccong@uwo.ca::e19376ce-65fa-408e-a966-2a40a87580bb" providerId="AD" clId="Web-{90495C13-72EE-4531-9EE4-48743310D5C3}" dt="2021-12-08T03:00:21.717" v="2013" actId="1076"/>
          <ac:picMkLst>
            <pc:docMk/>
            <pc:sldMk cId="2661097925" sldId="280"/>
            <ac:picMk id="4" creationId="{36DB7424-5F4A-4898-836A-8AB120D74662}"/>
          </ac:picMkLst>
        </pc:picChg>
      </pc:sldChg>
      <pc:sldChg chg="addSp modSp new">
        <pc:chgData name="Nicolas Buccongello" userId="S::nbuccong@uwo.ca::e19376ce-65fa-408e-a966-2a40a87580bb" providerId="AD" clId="Web-{90495C13-72EE-4531-9EE4-48743310D5C3}" dt="2021-12-08T03:37:07.348" v="2360" actId="20577"/>
        <pc:sldMkLst>
          <pc:docMk/>
          <pc:sldMk cId="3737075553" sldId="281"/>
        </pc:sldMkLst>
        <pc:spChg chg="mod">
          <ac:chgData name="Nicolas Buccongello" userId="S::nbuccong@uwo.ca::e19376ce-65fa-408e-a966-2a40a87580bb" providerId="AD" clId="Web-{90495C13-72EE-4531-9EE4-48743310D5C3}" dt="2021-12-08T03:03:57.471" v="2109" actId="20577"/>
          <ac:spMkLst>
            <pc:docMk/>
            <pc:sldMk cId="3737075553" sldId="281"/>
            <ac:spMk id="2" creationId="{A98DE26A-5E72-42D0-ACC6-31F021067ECB}"/>
          </ac:spMkLst>
        </pc:spChg>
        <pc:spChg chg="mod">
          <ac:chgData name="Nicolas Buccongello" userId="S::nbuccong@uwo.ca::e19376ce-65fa-408e-a966-2a40a87580bb" providerId="AD" clId="Web-{90495C13-72EE-4531-9EE4-48743310D5C3}" dt="2021-12-08T03:37:07.348" v="2360" actId="20577"/>
          <ac:spMkLst>
            <pc:docMk/>
            <pc:sldMk cId="3737075553" sldId="281"/>
            <ac:spMk id="3" creationId="{267EE75F-12EC-446B-B787-356F43B893A9}"/>
          </ac:spMkLst>
        </pc:spChg>
        <pc:picChg chg="add mod modCrop">
          <ac:chgData name="Nicolas Buccongello" userId="S::nbuccong@uwo.ca::e19376ce-65fa-408e-a966-2a40a87580bb" providerId="AD" clId="Web-{90495C13-72EE-4531-9EE4-48743310D5C3}" dt="2021-12-08T03:32:01.796" v="2253" actId="1076"/>
          <ac:picMkLst>
            <pc:docMk/>
            <pc:sldMk cId="3737075553" sldId="281"/>
            <ac:picMk id="5" creationId="{AED6AC32-385A-4D2C-9F9B-8CD466B113FF}"/>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DC4C0-10EC-4AA3-8CB9-645CBF828C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175ACC51-7518-456B-BE52-247C08AABB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F78F1B7A-62C3-47C1-97CA-56C1DD732C3A}"/>
              </a:ext>
            </a:extLst>
          </p:cNvPr>
          <p:cNvSpPr>
            <a:spLocks noGrp="1"/>
          </p:cNvSpPr>
          <p:nvPr>
            <p:ph type="dt" sz="half" idx="10"/>
          </p:nvPr>
        </p:nvSpPr>
        <p:spPr/>
        <p:txBody>
          <a:bodyPr/>
          <a:lstStyle/>
          <a:p>
            <a:fld id="{6150FA54-5763-4F65-B954-735FC3D0787F}" type="datetimeFigureOut">
              <a:rPr lang="en-CA" smtClean="0"/>
              <a:t>2021-12-08</a:t>
            </a:fld>
            <a:endParaRPr lang="en-CA"/>
          </a:p>
        </p:txBody>
      </p:sp>
      <p:sp>
        <p:nvSpPr>
          <p:cNvPr id="5" name="Footer Placeholder 4">
            <a:extLst>
              <a:ext uri="{FF2B5EF4-FFF2-40B4-BE49-F238E27FC236}">
                <a16:creationId xmlns:a16="http://schemas.microsoft.com/office/drawing/2014/main" id="{FF6B4FFC-1BAE-4100-AC2D-BE7493571B1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ECFB79D-A46E-4F3C-BB3D-1A0249CF6708}"/>
              </a:ext>
            </a:extLst>
          </p:cNvPr>
          <p:cNvSpPr>
            <a:spLocks noGrp="1"/>
          </p:cNvSpPr>
          <p:nvPr>
            <p:ph type="sldNum" sz="quarter" idx="12"/>
          </p:nvPr>
        </p:nvSpPr>
        <p:spPr/>
        <p:txBody>
          <a:bodyPr/>
          <a:lstStyle/>
          <a:p>
            <a:fld id="{0D005D91-B3AC-4DF1-865F-25421D8AF48D}" type="slidenum">
              <a:rPr lang="en-CA" smtClean="0"/>
              <a:t>‹#›</a:t>
            </a:fld>
            <a:endParaRPr lang="en-CA"/>
          </a:p>
        </p:txBody>
      </p:sp>
    </p:spTree>
    <p:extLst>
      <p:ext uri="{BB962C8B-B14F-4D97-AF65-F5344CB8AC3E}">
        <p14:creationId xmlns:p14="http://schemas.microsoft.com/office/powerpoint/2010/main" val="3890059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C95DB-C10D-4802-94E7-D09FD6FC42A4}"/>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CF30D8CB-C4F4-43EF-B0E9-874DA89B72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B16E9E6-EEC2-43EB-B78D-44C5D684B03C}"/>
              </a:ext>
            </a:extLst>
          </p:cNvPr>
          <p:cNvSpPr>
            <a:spLocks noGrp="1"/>
          </p:cNvSpPr>
          <p:nvPr>
            <p:ph type="dt" sz="half" idx="10"/>
          </p:nvPr>
        </p:nvSpPr>
        <p:spPr/>
        <p:txBody>
          <a:bodyPr/>
          <a:lstStyle/>
          <a:p>
            <a:fld id="{6150FA54-5763-4F65-B954-735FC3D0787F}" type="datetimeFigureOut">
              <a:rPr lang="en-CA" smtClean="0"/>
              <a:t>2021-12-08</a:t>
            </a:fld>
            <a:endParaRPr lang="en-CA"/>
          </a:p>
        </p:txBody>
      </p:sp>
      <p:sp>
        <p:nvSpPr>
          <p:cNvPr id="5" name="Footer Placeholder 4">
            <a:extLst>
              <a:ext uri="{FF2B5EF4-FFF2-40B4-BE49-F238E27FC236}">
                <a16:creationId xmlns:a16="http://schemas.microsoft.com/office/drawing/2014/main" id="{0EA4E671-CD55-461A-BEE4-29DBDF2EFDE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F1507EB-DB08-43FA-8BCC-D41AD0D9059D}"/>
              </a:ext>
            </a:extLst>
          </p:cNvPr>
          <p:cNvSpPr>
            <a:spLocks noGrp="1"/>
          </p:cNvSpPr>
          <p:nvPr>
            <p:ph type="sldNum" sz="quarter" idx="12"/>
          </p:nvPr>
        </p:nvSpPr>
        <p:spPr/>
        <p:txBody>
          <a:bodyPr/>
          <a:lstStyle/>
          <a:p>
            <a:fld id="{0D005D91-B3AC-4DF1-865F-25421D8AF48D}" type="slidenum">
              <a:rPr lang="en-CA" smtClean="0"/>
              <a:t>‹#›</a:t>
            </a:fld>
            <a:endParaRPr lang="en-CA"/>
          </a:p>
        </p:txBody>
      </p:sp>
    </p:spTree>
    <p:extLst>
      <p:ext uri="{BB962C8B-B14F-4D97-AF65-F5344CB8AC3E}">
        <p14:creationId xmlns:p14="http://schemas.microsoft.com/office/powerpoint/2010/main" val="3496118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7F468B-80B2-4C8C-9677-92C8B3E0CE8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395E2EEA-69C5-4D03-B97B-646E46A568B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4FE9D12-CBB3-408A-A5FD-D353F27731A7}"/>
              </a:ext>
            </a:extLst>
          </p:cNvPr>
          <p:cNvSpPr>
            <a:spLocks noGrp="1"/>
          </p:cNvSpPr>
          <p:nvPr>
            <p:ph type="dt" sz="half" idx="10"/>
          </p:nvPr>
        </p:nvSpPr>
        <p:spPr/>
        <p:txBody>
          <a:bodyPr/>
          <a:lstStyle/>
          <a:p>
            <a:fld id="{6150FA54-5763-4F65-B954-735FC3D0787F}" type="datetimeFigureOut">
              <a:rPr lang="en-CA" smtClean="0"/>
              <a:t>2021-12-08</a:t>
            </a:fld>
            <a:endParaRPr lang="en-CA"/>
          </a:p>
        </p:txBody>
      </p:sp>
      <p:sp>
        <p:nvSpPr>
          <p:cNvPr id="5" name="Footer Placeholder 4">
            <a:extLst>
              <a:ext uri="{FF2B5EF4-FFF2-40B4-BE49-F238E27FC236}">
                <a16:creationId xmlns:a16="http://schemas.microsoft.com/office/drawing/2014/main" id="{98793349-176B-4781-BE39-85BFD0713DE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A995DE0-5D76-4E7C-849B-8248EFFDF2E4}"/>
              </a:ext>
            </a:extLst>
          </p:cNvPr>
          <p:cNvSpPr>
            <a:spLocks noGrp="1"/>
          </p:cNvSpPr>
          <p:nvPr>
            <p:ph type="sldNum" sz="quarter" idx="12"/>
          </p:nvPr>
        </p:nvSpPr>
        <p:spPr/>
        <p:txBody>
          <a:bodyPr/>
          <a:lstStyle/>
          <a:p>
            <a:fld id="{0D005D91-B3AC-4DF1-865F-25421D8AF48D}" type="slidenum">
              <a:rPr lang="en-CA" smtClean="0"/>
              <a:t>‹#›</a:t>
            </a:fld>
            <a:endParaRPr lang="en-CA"/>
          </a:p>
        </p:txBody>
      </p:sp>
    </p:spTree>
    <p:extLst>
      <p:ext uri="{BB962C8B-B14F-4D97-AF65-F5344CB8AC3E}">
        <p14:creationId xmlns:p14="http://schemas.microsoft.com/office/powerpoint/2010/main" val="1760277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C01EC-D41E-406B-991C-EAF5AAD5D9FC}"/>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D2E9798-4F46-463E-B103-3E39DCE00D1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8BFA51F-2552-47B7-866E-35396E3EA445}"/>
              </a:ext>
            </a:extLst>
          </p:cNvPr>
          <p:cNvSpPr>
            <a:spLocks noGrp="1"/>
          </p:cNvSpPr>
          <p:nvPr>
            <p:ph type="dt" sz="half" idx="10"/>
          </p:nvPr>
        </p:nvSpPr>
        <p:spPr/>
        <p:txBody>
          <a:bodyPr/>
          <a:lstStyle/>
          <a:p>
            <a:fld id="{6150FA54-5763-4F65-B954-735FC3D0787F}" type="datetimeFigureOut">
              <a:rPr lang="en-CA" smtClean="0"/>
              <a:t>2021-12-08</a:t>
            </a:fld>
            <a:endParaRPr lang="en-CA"/>
          </a:p>
        </p:txBody>
      </p:sp>
      <p:sp>
        <p:nvSpPr>
          <p:cNvPr id="5" name="Footer Placeholder 4">
            <a:extLst>
              <a:ext uri="{FF2B5EF4-FFF2-40B4-BE49-F238E27FC236}">
                <a16:creationId xmlns:a16="http://schemas.microsoft.com/office/drawing/2014/main" id="{0B011845-1CE4-4BBA-B52C-1A9C4524C49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8F41F9A-B9FB-4177-80E5-827C08F456EE}"/>
              </a:ext>
            </a:extLst>
          </p:cNvPr>
          <p:cNvSpPr>
            <a:spLocks noGrp="1"/>
          </p:cNvSpPr>
          <p:nvPr>
            <p:ph type="sldNum" sz="quarter" idx="12"/>
          </p:nvPr>
        </p:nvSpPr>
        <p:spPr/>
        <p:txBody>
          <a:bodyPr/>
          <a:lstStyle/>
          <a:p>
            <a:fld id="{0D005D91-B3AC-4DF1-865F-25421D8AF48D}" type="slidenum">
              <a:rPr lang="en-CA" smtClean="0"/>
              <a:t>‹#›</a:t>
            </a:fld>
            <a:endParaRPr lang="en-CA"/>
          </a:p>
        </p:txBody>
      </p:sp>
    </p:spTree>
    <p:extLst>
      <p:ext uri="{BB962C8B-B14F-4D97-AF65-F5344CB8AC3E}">
        <p14:creationId xmlns:p14="http://schemas.microsoft.com/office/powerpoint/2010/main" val="3576297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60877-DF0D-48E5-992F-A6945F9A75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060A8923-C8B5-4A05-8F35-F1BBA93D45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73F1EBE-CB4D-46D3-A6C8-CEE037C0F82C}"/>
              </a:ext>
            </a:extLst>
          </p:cNvPr>
          <p:cNvSpPr>
            <a:spLocks noGrp="1"/>
          </p:cNvSpPr>
          <p:nvPr>
            <p:ph type="dt" sz="half" idx="10"/>
          </p:nvPr>
        </p:nvSpPr>
        <p:spPr/>
        <p:txBody>
          <a:bodyPr/>
          <a:lstStyle/>
          <a:p>
            <a:fld id="{6150FA54-5763-4F65-B954-735FC3D0787F}" type="datetimeFigureOut">
              <a:rPr lang="en-CA" smtClean="0"/>
              <a:t>2021-12-08</a:t>
            </a:fld>
            <a:endParaRPr lang="en-CA"/>
          </a:p>
        </p:txBody>
      </p:sp>
      <p:sp>
        <p:nvSpPr>
          <p:cNvPr id="5" name="Footer Placeholder 4">
            <a:extLst>
              <a:ext uri="{FF2B5EF4-FFF2-40B4-BE49-F238E27FC236}">
                <a16:creationId xmlns:a16="http://schemas.microsoft.com/office/drawing/2014/main" id="{31CAB7CD-FC27-487A-A9D1-CDEA4D09342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FDF958F-78BB-48C3-A159-6478558D4350}"/>
              </a:ext>
            </a:extLst>
          </p:cNvPr>
          <p:cNvSpPr>
            <a:spLocks noGrp="1"/>
          </p:cNvSpPr>
          <p:nvPr>
            <p:ph type="sldNum" sz="quarter" idx="12"/>
          </p:nvPr>
        </p:nvSpPr>
        <p:spPr/>
        <p:txBody>
          <a:bodyPr/>
          <a:lstStyle/>
          <a:p>
            <a:fld id="{0D005D91-B3AC-4DF1-865F-25421D8AF48D}" type="slidenum">
              <a:rPr lang="en-CA" smtClean="0"/>
              <a:t>‹#›</a:t>
            </a:fld>
            <a:endParaRPr lang="en-CA"/>
          </a:p>
        </p:txBody>
      </p:sp>
    </p:spTree>
    <p:extLst>
      <p:ext uri="{BB962C8B-B14F-4D97-AF65-F5344CB8AC3E}">
        <p14:creationId xmlns:p14="http://schemas.microsoft.com/office/powerpoint/2010/main" val="4212398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8F01E-921D-4078-ABE7-B7BB08E8D3A0}"/>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9E95AFDC-035A-4E98-BD6A-94B8C3E7AF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9730781D-5079-48EE-A203-74AF16FDD9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F5B2EAED-FB5B-4EB2-9F18-3908554062E3}"/>
              </a:ext>
            </a:extLst>
          </p:cNvPr>
          <p:cNvSpPr>
            <a:spLocks noGrp="1"/>
          </p:cNvSpPr>
          <p:nvPr>
            <p:ph type="dt" sz="half" idx="10"/>
          </p:nvPr>
        </p:nvSpPr>
        <p:spPr/>
        <p:txBody>
          <a:bodyPr/>
          <a:lstStyle/>
          <a:p>
            <a:fld id="{6150FA54-5763-4F65-B954-735FC3D0787F}" type="datetimeFigureOut">
              <a:rPr lang="en-CA" smtClean="0"/>
              <a:t>2021-12-08</a:t>
            </a:fld>
            <a:endParaRPr lang="en-CA"/>
          </a:p>
        </p:txBody>
      </p:sp>
      <p:sp>
        <p:nvSpPr>
          <p:cNvPr id="6" name="Footer Placeholder 5">
            <a:extLst>
              <a:ext uri="{FF2B5EF4-FFF2-40B4-BE49-F238E27FC236}">
                <a16:creationId xmlns:a16="http://schemas.microsoft.com/office/drawing/2014/main" id="{742F953D-A4AF-4FF3-AC9E-9D0E1AF20E3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3A8FA00-0EFB-4FE0-9E4D-A25A00EAC1D7}"/>
              </a:ext>
            </a:extLst>
          </p:cNvPr>
          <p:cNvSpPr>
            <a:spLocks noGrp="1"/>
          </p:cNvSpPr>
          <p:nvPr>
            <p:ph type="sldNum" sz="quarter" idx="12"/>
          </p:nvPr>
        </p:nvSpPr>
        <p:spPr/>
        <p:txBody>
          <a:bodyPr/>
          <a:lstStyle/>
          <a:p>
            <a:fld id="{0D005D91-B3AC-4DF1-865F-25421D8AF48D}" type="slidenum">
              <a:rPr lang="en-CA" smtClean="0"/>
              <a:t>‹#›</a:t>
            </a:fld>
            <a:endParaRPr lang="en-CA"/>
          </a:p>
        </p:txBody>
      </p:sp>
    </p:spTree>
    <p:extLst>
      <p:ext uri="{BB962C8B-B14F-4D97-AF65-F5344CB8AC3E}">
        <p14:creationId xmlns:p14="http://schemas.microsoft.com/office/powerpoint/2010/main" val="3216123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90061-4CA1-4824-A0E0-42C22763FAA8}"/>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BA71C34C-E277-40EF-803A-0500E23D84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DE849C-79E6-43DA-8257-030D865F2F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18B7F9B2-01A3-4699-AC9F-51A399AE61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7940D1-64F9-4984-AE98-1CC4FF973B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4B61A79A-A181-4F5C-B3BB-79B7FAFDC2D8}"/>
              </a:ext>
            </a:extLst>
          </p:cNvPr>
          <p:cNvSpPr>
            <a:spLocks noGrp="1"/>
          </p:cNvSpPr>
          <p:nvPr>
            <p:ph type="dt" sz="half" idx="10"/>
          </p:nvPr>
        </p:nvSpPr>
        <p:spPr/>
        <p:txBody>
          <a:bodyPr/>
          <a:lstStyle/>
          <a:p>
            <a:fld id="{6150FA54-5763-4F65-B954-735FC3D0787F}" type="datetimeFigureOut">
              <a:rPr lang="en-CA" smtClean="0"/>
              <a:t>2021-12-08</a:t>
            </a:fld>
            <a:endParaRPr lang="en-CA"/>
          </a:p>
        </p:txBody>
      </p:sp>
      <p:sp>
        <p:nvSpPr>
          <p:cNvPr id="8" name="Footer Placeholder 7">
            <a:extLst>
              <a:ext uri="{FF2B5EF4-FFF2-40B4-BE49-F238E27FC236}">
                <a16:creationId xmlns:a16="http://schemas.microsoft.com/office/drawing/2014/main" id="{BB66ECDB-4303-4F06-8901-CDE396944E53}"/>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43CAB915-A81A-4E41-A70F-1767EE5B3CD3}"/>
              </a:ext>
            </a:extLst>
          </p:cNvPr>
          <p:cNvSpPr>
            <a:spLocks noGrp="1"/>
          </p:cNvSpPr>
          <p:nvPr>
            <p:ph type="sldNum" sz="quarter" idx="12"/>
          </p:nvPr>
        </p:nvSpPr>
        <p:spPr/>
        <p:txBody>
          <a:bodyPr/>
          <a:lstStyle/>
          <a:p>
            <a:fld id="{0D005D91-B3AC-4DF1-865F-25421D8AF48D}" type="slidenum">
              <a:rPr lang="en-CA" smtClean="0"/>
              <a:t>‹#›</a:t>
            </a:fld>
            <a:endParaRPr lang="en-CA"/>
          </a:p>
        </p:txBody>
      </p:sp>
    </p:spTree>
    <p:extLst>
      <p:ext uri="{BB962C8B-B14F-4D97-AF65-F5344CB8AC3E}">
        <p14:creationId xmlns:p14="http://schemas.microsoft.com/office/powerpoint/2010/main" val="1943343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DCF06-4EEF-45EE-8967-47452D641647}"/>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BE7EF3B9-21EC-4461-95AF-BF6508B882AF}"/>
              </a:ext>
            </a:extLst>
          </p:cNvPr>
          <p:cNvSpPr>
            <a:spLocks noGrp="1"/>
          </p:cNvSpPr>
          <p:nvPr>
            <p:ph type="dt" sz="half" idx="10"/>
          </p:nvPr>
        </p:nvSpPr>
        <p:spPr/>
        <p:txBody>
          <a:bodyPr/>
          <a:lstStyle/>
          <a:p>
            <a:fld id="{6150FA54-5763-4F65-B954-735FC3D0787F}" type="datetimeFigureOut">
              <a:rPr lang="en-CA" smtClean="0"/>
              <a:t>2021-12-08</a:t>
            </a:fld>
            <a:endParaRPr lang="en-CA"/>
          </a:p>
        </p:txBody>
      </p:sp>
      <p:sp>
        <p:nvSpPr>
          <p:cNvPr id="4" name="Footer Placeholder 3">
            <a:extLst>
              <a:ext uri="{FF2B5EF4-FFF2-40B4-BE49-F238E27FC236}">
                <a16:creationId xmlns:a16="http://schemas.microsoft.com/office/drawing/2014/main" id="{E5353DCA-6B2D-424A-833B-04B66FAB3719}"/>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7D1A6949-55E6-47D7-81B8-ECE8E8977E1A}"/>
              </a:ext>
            </a:extLst>
          </p:cNvPr>
          <p:cNvSpPr>
            <a:spLocks noGrp="1"/>
          </p:cNvSpPr>
          <p:nvPr>
            <p:ph type="sldNum" sz="quarter" idx="12"/>
          </p:nvPr>
        </p:nvSpPr>
        <p:spPr/>
        <p:txBody>
          <a:bodyPr/>
          <a:lstStyle/>
          <a:p>
            <a:fld id="{0D005D91-B3AC-4DF1-865F-25421D8AF48D}" type="slidenum">
              <a:rPr lang="en-CA" smtClean="0"/>
              <a:t>‹#›</a:t>
            </a:fld>
            <a:endParaRPr lang="en-CA"/>
          </a:p>
        </p:txBody>
      </p:sp>
    </p:spTree>
    <p:extLst>
      <p:ext uri="{BB962C8B-B14F-4D97-AF65-F5344CB8AC3E}">
        <p14:creationId xmlns:p14="http://schemas.microsoft.com/office/powerpoint/2010/main" val="2432123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B03319-5DB8-4053-9C03-F3AD49EA4B7E}"/>
              </a:ext>
            </a:extLst>
          </p:cNvPr>
          <p:cNvSpPr>
            <a:spLocks noGrp="1"/>
          </p:cNvSpPr>
          <p:nvPr>
            <p:ph type="dt" sz="half" idx="10"/>
          </p:nvPr>
        </p:nvSpPr>
        <p:spPr/>
        <p:txBody>
          <a:bodyPr/>
          <a:lstStyle/>
          <a:p>
            <a:fld id="{6150FA54-5763-4F65-B954-735FC3D0787F}" type="datetimeFigureOut">
              <a:rPr lang="en-CA" smtClean="0"/>
              <a:t>2021-12-08</a:t>
            </a:fld>
            <a:endParaRPr lang="en-CA"/>
          </a:p>
        </p:txBody>
      </p:sp>
      <p:sp>
        <p:nvSpPr>
          <p:cNvPr id="3" name="Footer Placeholder 2">
            <a:extLst>
              <a:ext uri="{FF2B5EF4-FFF2-40B4-BE49-F238E27FC236}">
                <a16:creationId xmlns:a16="http://schemas.microsoft.com/office/drawing/2014/main" id="{CCDEFCD1-214F-43FA-8351-628D4EAC61ED}"/>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45E44C9F-DCA5-4691-BE72-CA4B05A8B1FD}"/>
              </a:ext>
            </a:extLst>
          </p:cNvPr>
          <p:cNvSpPr>
            <a:spLocks noGrp="1"/>
          </p:cNvSpPr>
          <p:nvPr>
            <p:ph type="sldNum" sz="quarter" idx="12"/>
          </p:nvPr>
        </p:nvSpPr>
        <p:spPr/>
        <p:txBody>
          <a:bodyPr/>
          <a:lstStyle/>
          <a:p>
            <a:fld id="{0D005D91-B3AC-4DF1-865F-25421D8AF48D}" type="slidenum">
              <a:rPr lang="en-CA" smtClean="0"/>
              <a:t>‹#›</a:t>
            </a:fld>
            <a:endParaRPr lang="en-CA"/>
          </a:p>
        </p:txBody>
      </p:sp>
    </p:spTree>
    <p:extLst>
      <p:ext uri="{BB962C8B-B14F-4D97-AF65-F5344CB8AC3E}">
        <p14:creationId xmlns:p14="http://schemas.microsoft.com/office/powerpoint/2010/main" val="767279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67842-0FD3-48DA-BC44-A2A1DBEF2F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DE890D49-D026-4456-BC61-FD0898948A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E59DB8EE-7CFD-4384-816B-F25AF7F58D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E6515D-B3BD-4871-9CA5-30985F992CD3}"/>
              </a:ext>
            </a:extLst>
          </p:cNvPr>
          <p:cNvSpPr>
            <a:spLocks noGrp="1"/>
          </p:cNvSpPr>
          <p:nvPr>
            <p:ph type="dt" sz="half" idx="10"/>
          </p:nvPr>
        </p:nvSpPr>
        <p:spPr/>
        <p:txBody>
          <a:bodyPr/>
          <a:lstStyle/>
          <a:p>
            <a:fld id="{6150FA54-5763-4F65-B954-735FC3D0787F}" type="datetimeFigureOut">
              <a:rPr lang="en-CA" smtClean="0"/>
              <a:t>2021-12-08</a:t>
            </a:fld>
            <a:endParaRPr lang="en-CA"/>
          </a:p>
        </p:txBody>
      </p:sp>
      <p:sp>
        <p:nvSpPr>
          <p:cNvPr id="6" name="Footer Placeholder 5">
            <a:extLst>
              <a:ext uri="{FF2B5EF4-FFF2-40B4-BE49-F238E27FC236}">
                <a16:creationId xmlns:a16="http://schemas.microsoft.com/office/drawing/2014/main" id="{F4AE90AF-327A-47B0-B566-78FFEF0FCA8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EC3B7ED-B85A-4A11-B9BE-A4EE68D788DF}"/>
              </a:ext>
            </a:extLst>
          </p:cNvPr>
          <p:cNvSpPr>
            <a:spLocks noGrp="1"/>
          </p:cNvSpPr>
          <p:nvPr>
            <p:ph type="sldNum" sz="quarter" idx="12"/>
          </p:nvPr>
        </p:nvSpPr>
        <p:spPr/>
        <p:txBody>
          <a:bodyPr/>
          <a:lstStyle/>
          <a:p>
            <a:fld id="{0D005D91-B3AC-4DF1-865F-25421D8AF48D}" type="slidenum">
              <a:rPr lang="en-CA" smtClean="0"/>
              <a:t>‹#›</a:t>
            </a:fld>
            <a:endParaRPr lang="en-CA"/>
          </a:p>
        </p:txBody>
      </p:sp>
    </p:spTree>
    <p:extLst>
      <p:ext uri="{BB962C8B-B14F-4D97-AF65-F5344CB8AC3E}">
        <p14:creationId xmlns:p14="http://schemas.microsoft.com/office/powerpoint/2010/main" val="3123252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D58A7-27FF-47EA-90CA-08BB4E8474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A0BC1913-460D-4D3C-8D11-1D23F59994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7F205C03-4B4A-476A-90CE-E9449E04E9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4E646C-DD0E-4788-8853-15FC048D1783}"/>
              </a:ext>
            </a:extLst>
          </p:cNvPr>
          <p:cNvSpPr>
            <a:spLocks noGrp="1"/>
          </p:cNvSpPr>
          <p:nvPr>
            <p:ph type="dt" sz="half" idx="10"/>
          </p:nvPr>
        </p:nvSpPr>
        <p:spPr/>
        <p:txBody>
          <a:bodyPr/>
          <a:lstStyle/>
          <a:p>
            <a:fld id="{6150FA54-5763-4F65-B954-735FC3D0787F}" type="datetimeFigureOut">
              <a:rPr lang="en-CA" smtClean="0"/>
              <a:t>2021-12-08</a:t>
            </a:fld>
            <a:endParaRPr lang="en-CA"/>
          </a:p>
        </p:txBody>
      </p:sp>
      <p:sp>
        <p:nvSpPr>
          <p:cNvPr id="6" name="Footer Placeholder 5">
            <a:extLst>
              <a:ext uri="{FF2B5EF4-FFF2-40B4-BE49-F238E27FC236}">
                <a16:creationId xmlns:a16="http://schemas.microsoft.com/office/drawing/2014/main" id="{8048173B-9873-4C0C-9796-A1E56CBFA7B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316A0EB1-AAA6-4551-A27C-3C51EA16EA3E}"/>
              </a:ext>
            </a:extLst>
          </p:cNvPr>
          <p:cNvSpPr>
            <a:spLocks noGrp="1"/>
          </p:cNvSpPr>
          <p:nvPr>
            <p:ph type="sldNum" sz="quarter" idx="12"/>
          </p:nvPr>
        </p:nvSpPr>
        <p:spPr/>
        <p:txBody>
          <a:bodyPr/>
          <a:lstStyle/>
          <a:p>
            <a:fld id="{0D005D91-B3AC-4DF1-865F-25421D8AF48D}" type="slidenum">
              <a:rPr lang="en-CA" smtClean="0"/>
              <a:t>‹#›</a:t>
            </a:fld>
            <a:endParaRPr lang="en-CA"/>
          </a:p>
        </p:txBody>
      </p:sp>
    </p:spTree>
    <p:extLst>
      <p:ext uri="{BB962C8B-B14F-4D97-AF65-F5344CB8AC3E}">
        <p14:creationId xmlns:p14="http://schemas.microsoft.com/office/powerpoint/2010/main" val="3556278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7697F4-A79E-44BE-B467-0B1D7ADBE8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C5FF60EA-7417-43E5-A6B5-B70D1132DC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B4AE1F0-8D95-4665-8F8B-6AE107E251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50FA54-5763-4F65-B954-735FC3D0787F}" type="datetimeFigureOut">
              <a:rPr lang="en-CA" smtClean="0"/>
              <a:t>2021-12-08</a:t>
            </a:fld>
            <a:endParaRPr lang="en-CA"/>
          </a:p>
        </p:txBody>
      </p:sp>
      <p:sp>
        <p:nvSpPr>
          <p:cNvPr id="5" name="Footer Placeholder 4">
            <a:extLst>
              <a:ext uri="{FF2B5EF4-FFF2-40B4-BE49-F238E27FC236}">
                <a16:creationId xmlns:a16="http://schemas.microsoft.com/office/drawing/2014/main" id="{23AF9B9E-9150-4643-BF21-BC82954B14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CC96C09A-DCB5-4873-93D4-D51A79DCAC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005D91-B3AC-4DF1-865F-25421D8AF48D}" type="slidenum">
              <a:rPr lang="en-CA" smtClean="0"/>
              <a:t>‹#›</a:t>
            </a:fld>
            <a:endParaRPr lang="en-CA"/>
          </a:p>
        </p:txBody>
      </p:sp>
    </p:spTree>
    <p:extLst>
      <p:ext uri="{BB962C8B-B14F-4D97-AF65-F5344CB8AC3E}">
        <p14:creationId xmlns:p14="http://schemas.microsoft.com/office/powerpoint/2010/main" val="26436464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49CD37-156F-45AF-A5F8-5E51E379E28A}"/>
              </a:ext>
            </a:extLst>
          </p:cNvPr>
          <p:cNvSpPr>
            <a:spLocks noGrp="1"/>
          </p:cNvSpPr>
          <p:nvPr>
            <p:ph type="ctrTitle"/>
          </p:nvPr>
        </p:nvSpPr>
        <p:spPr>
          <a:xfrm>
            <a:off x="1524003" y="1999615"/>
            <a:ext cx="9144000" cy="2764028"/>
          </a:xfrm>
        </p:spPr>
        <p:txBody>
          <a:bodyPr anchor="ctr">
            <a:normAutofit/>
          </a:bodyPr>
          <a:lstStyle/>
          <a:p>
            <a:r>
              <a:rPr lang="en-CA" sz="7200"/>
              <a:t>The Mesosphere and it’s Energy Budget</a:t>
            </a:r>
          </a:p>
        </p:txBody>
      </p:sp>
      <p:sp>
        <p:nvSpPr>
          <p:cNvPr id="3" name="Subtitle 2">
            <a:extLst>
              <a:ext uri="{FF2B5EF4-FFF2-40B4-BE49-F238E27FC236}">
                <a16:creationId xmlns:a16="http://schemas.microsoft.com/office/drawing/2014/main" id="{67C5516E-25CD-4383-858B-2A7211B34968}"/>
              </a:ext>
            </a:extLst>
          </p:cNvPr>
          <p:cNvSpPr>
            <a:spLocks noGrp="1"/>
          </p:cNvSpPr>
          <p:nvPr>
            <p:ph type="subTitle" idx="1"/>
          </p:nvPr>
        </p:nvSpPr>
        <p:spPr>
          <a:xfrm>
            <a:off x="1966912" y="5645150"/>
            <a:ext cx="8258176" cy="631825"/>
          </a:xfrm>
        </p:spPr>
        <p:txBody>
          <a:bodyPr anchor="ctr">
            <a:normAutofit/>
          </a:bodyPr>
          <a:lstStyle/>
          <a:p>
            <a:r>
              <a:rPr lang="en-CA" sz="2800"/>
              <a:t>By: Nick Buccongello and Kasia Wisniewski</a:t>
            </a:r>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9473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8" name="Rectangle 17">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03BEC0-46EB-4C32-98CD-FD10A561E01F}"/>
              </a:ext>
            </a:extLst>
          </p:cNvPr>
          <p:cNvSpPr>
            <a:spLocks noGrp="1"/>
          </p:cNvSpPr>
          <p:nvPr>
            <p:ph type="title"/>
          </p:nvPr>
        </p:nvSpPr>
        <p:spPr>
          <a:xfrm>
            <a:off x="1043631" y="873940"/>
            <a:ext cx="5052369" cy="1035781"/>
          </a:xfrm>
        </p:spPr>
        <p:txBody>
          <a:bodyPr anchor="ctr">
            <a:normAutofit/>
          </a:bodyPr>
          <a:lstStyle/>
          <a:p>
            <a:r>
              <a:rPr lang="en-CA" sz="3300"/>
              <a:t>Cooling Mechanism: Infrared CO</a:t>
            </a:r>
            <a:r>
              <a:rPr lang="en-CA" sz="3300" baseline="-25000"/>
              <a:t>2</a:t>
            </a:r>
            <a:r>
              <a:rPr lang="en-CA" sz="3300"/>
              <a:t> Cooling </a:t>
            </a:r>
            <a:endParaRPr lang="en-CA" sz="3300">
              <a:cs typeface="Calibri Light"/>
            </a:endParaRPr>
          </a:p>
        </p:txBody>
      </p:sp>
      <p:sp>
        <p:nvSpPr>
          <p:cNvPr id="3" name="Content Placeholder 2">
            <a:extLst>
              <a:ext uri="{FF2B5EF4-FFF2-40B4-BE49-F238E27FC236}">
                <a16:creationId xmlns:a16="http://schemas.microsoft.com/office/drawing/2014/main" id="{9D72EE10-7F47-40F5-9D9F-A8FAF8088C3F}"/>
              </a:ext>
            </a:extLst>
          </p:cNvPr>
          <p:cNvSpPr>
            <a:spLocks noGrp="1"/>
          </p:cNvSpPr>
          <p:nvPr>
            <p:ph idx="1"/>
          </p:nvPr>
        </p:nvSpPr>
        <p:spPr>
          <a:xfrm>
            <a:off x="1045029" y="2524721"/>
            <a:ext cx="4991629" cy="3677123"/>
          </a:xfrm>
        </p:spPr>
        <p:txBody>
          <a:bodyPr vert="horz" lIns="91440" tIns="45720" rIns="91440" bIns="45720" rtlCol="0" anchor="ctr">
            <a:normAutofit/>
          </a:bodyPr>
          <a:lstStyle/>
          <a:p>
            <a:r>
              <a:rPr lang="en-CA" sz="2400">
                <a:cs typeface="Calibri"/>
              </a:rPr>
              <a:t>Can't directly calculate the cooling from theoretical models</a:t>
            </a:r>
          </a:p>
          <a:p>
            <a:r>
              <a:rPr lang="en-CA" sz="2400">
                <a:cs typeface="Calibri"/>
              </a:rPr>
              <a:t>Measurment's are made with SABER and cooling profiles are constructed and combined to create a yearly cooling rate</a:t>
            </a:r>
          </a:p>
          <a:p>
            <a:r>
              <a:rPr lang="en-CA" sz="2400">
                <a:cs typeface="Calibri"/>
              </a:rPr>
              <a:t>For this project, we reconstructed the following plot</a:t>
            </a:r>
          </a:p>
          <a:p>
            <a:endParaRPr lang="en-CA" sz="1800">
              <a:cs typeface="Calibri"/>
            </a:endParaRPr>
          </a:p>
          <a:p>
            <a:endParaRPr lang="en-CA" sz="1800">
              <a:cs typeface="Calibri"/>
            </a:endParaRPr>
          </a:p>
        </p:txBody>
      </p:sp>
      <p:sp>
        <p:nvSpPr>
          <p:cNvPr id="24" name="Rectangle 23">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10;&#10;Description automatically generated">
            <a:extLst>
              <a:ext uri="{FF2B5EF4-FFF2-40B4-BE49-F238E27FC236}">
                <a16:creationId xmlns:a16="http://schemas.microsoft.com/office/drawing/2014/main" id="{F148E8B8-1173-4BED-B951-55F57233FC90}"/>
              </a:ext>
            </a:extLst>
          </p:cNvPr>
          <p:cNvPicPr>
            <a:picLocks noChangeAspect="1"/>
          </p:cNvPicPr>
          <p:nvPr/>
        </p:nvPicPr>
        <p:blipFill rotWithShape="1">
          <a:blip r:embed="rId2"/>
          <a:srcRect l="768" r="1016" b="3"/>
          <a:stretch/>
        </p:blipFill>
        <p:spPr>
          <a:xfrm>
            <a:off x="6930493" y="2013323"/>
            <a:ext cx="4223252" cy="2891637"/>
          </a:xfrm>
          <a:prstGeom prst="rect">
            <a:avLst/>
          </a:prstGeom>
        </p:spPr>
      </p:pic>
      <p:cxnSp>
        <p:nvCxnSpPr>
          <p:cNvPr id="26" name="Straight Connector 25">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13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4">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8F4AA9-DB3B-4190-B239-F6E48E84A521}"/>
              </a:ext>
            </a:extLst>
          </p:cNvPr>
          <p:cNvSpPr>
            <a:spLocks noGrp="1"/>
          </p:cNvSpPr>
          <p:nvPr>
            <p:ph type="title"/>
          </p:nvPr>
        </p:nvSpPr>
        <p:spPr>
          <a:xfrm>
            <a:off x="838198" y="547815"/>
            <a:ext cx="5167185" cy="1680519"/>
          </a:xfrm>
        </p:spPr>
        <p:txBody>
          <a:bodyPr>
            <a:normAutofit/>
          </a:bodyPr>
          <a:lstStyle/>
          <a:p>
            <a:r>
              <a:rPr lang="en-CA" sz="4000">
                <a:cs typeface="Calibri Light"/>
              </a:rPr>
              <a:t>Plots from Calculations</a:t>
            </a:r>
          </a:p>
        </p:txBody>
      </p:sp>
      <p:sp>
        <p:nvSpPr>
          <p:cNvPr id="3" name="Content Placeholder 2">
            <a:extLst>
              <a:ext uri="{FF2B5EF4-FFF2-40B4-BE49-F238E27FC236}">
                <a16:creationId xmlns:a16="http://schemas.microsoft.com/office/drawing/2014/main" id="{6CF6E877-19CA-4EE8-8EFD-1F4F65780FE2}"/>
              </a:ext>
            </a:extLst>
          </p:cNvPr>
          <p:cNvSpPr>
            <a:spLocks noGrp="1"/>
          </p:cNvSpPr>
          <p:nvPr>
            <p:ph idx="1"/>
          </p:nvPr>
        </p:nvSpPr>
        <p:spPr>
          <a:xfrm>
            <a:off x="6186619" y="983244"/>
            <a:ext cx="5178960" cy="1680519"/>
          </a:xfrm>
        </p:spPr>
        <p:txBody>
          <a:bodyPr vert="horz" lIns="91440" tIns="45720" rIns="91440" bIns="45720" rtlCol="0" anchor="ctr">
            <a:normAutofit/>
          </a:bodyPr>
          <a:lstStyle/>
          <a:p>
            <a:r>
              <a:rPr lang="en-CA" sz="2400">
                <a:ea typeface="+mn-lt"/>
                <a:cs typeface="+mn-lt"/>
              </a:rPr>
              <a:t>Included here are the solar and chemical heating rates (plots are in Kelvin/s)</a:t>
            </a:r>
            <a:endParaRPr lang="en-CA" sz="2400">
              <a:cs typeface="Calibri"/>
            </a:endParaRPr>
          </a:p>
          <a:p>
            <a:endParaRPr lang="en-CA" sz="2000">
              <a:cs typeface="Calibri"/>
            </a:endParaRPr>
          </a:p>
          <a:p>
            <a:endParaRPr lang="en-CA" sz="2000">
              <a:cs typeface="Calibri"/>
            </a:endParaRPr>
          </a:p>
        </p:txBody>
      </p:sp>
      <p:pic>
        <p:nvPicPr>
          <p:cNvPr id="5" name="Picture 5" descr="Chart, line chart&#10;&#10;Description automatically generated">
            <a:extLst>
              <a:ext uri="{FF2B5EF4-FFF2-40B4-BE49-F238E27FC236}">
                <a16:creationId xmlns:a16="http://schemas.microsoft.com/office/drawing/2014/main" id="{6334432D-7CD4-4993-AA70-E02511B9436D}"/>
              </a:ext>
            </a:extLst>
          </p:cNvPr>
          <p:cNvPicPr>
            <a:picLocks noChangeAspect="1"/>
          </p:cNvPicPr>
          <p:nvPr/>
        </p:nvPicPr>
        <p:blipFill>
          <a:blip r:embed="rId2"/>
          <a:stretch>
            <a:fillRect/>
          </a:stretch>
        </p:blipFill>
        <p:spPr>
          <a:xfrm>
            <a:off x="838198" y="2555102"/>
            <a:ext cx="5167185" cy="3444789"/>
          </a:xfrm>
          <a:prstGeom prst="rect">
            <a:avLst/>
          </a:prstGeom>
        </p:spPr>
      </p:pic>
      <p:pic>
        <p:nvPicPr>
          <p:cNvPr id="4" name="Picture 4" descr="Chart, line chart&#10;&#10;Description automatically generated">
            <a:extLst>
              <a:ext uri="{FF2B5EF4-FFF2-40B4-BE49-F238E27FC236}">
                <a16:creationId xmlns:a16="http://schemas.microsoft.com/office/drawing/2014/main" id="{E4A4F2AF-C1E2-4CA1-88B0-410A04F68F61}"/>
              </a:ext>
            </a:extLst>
          </p:cNvPr>
          <p:cNvPicPr>
            <a:picLocks noChangeAspect="1"/>
          </p:cNvPicPr>
          <p:nvPr/>
        </p:nvPicPr>
        <p:blipFill>
          <a:blip r:embed="rId3"/>
          <a:stretch>
            <a:fillRect/>
          </a:stretch>
        </p:blipFill>
        <p:spPr>
          <a:xfrm>
            <a:off x="6198394" y="2555102"/>
            <a:ext cx="5167185" cy="3444789"/>
          </a:xfrm>
          <a:prstGeom prst="rect">
            <a:avLst/>
          </a:prstGeom>
        </p:spPr>
      </p:pic>
    </p:spTree>
    <p:extLst>
      <p:ext uri="{BB962C8B-B14F-4D97-AF65-F5344CB8AC3E}">
        <p14:creationId xmlns:p14="http://schemas.microsoft.com/office/powerpoint/2010/main" val="3328293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5DB9D0-9827-40A2-A5A3-40620D85C237}"/>
              </a:ext>
            </a:extLst>
          </p:cNvPr>
          <p:cNvSpPr>
            <a:spLocks noGrp="1"/>
          </p:cNvSpPr>
          <p:nvPr>
            <p:ph type="title"/>
          </p:nvPr>
        </p:nvSpPr>
        <p:spPr>
          <a:xfrm>
            <a:off x="793662" y="386930"/>
            <a:ext cx="10066122" cy="1298448"/>
          </a:xfrm>
        </p:spPr>
        <p:txBody>
          <a:bodyPr anchor="b">
            <a:normAutofit/>
          </a:bodyPr>
          <a:lstStyle/>
          <a:p>
            <a:r>
              <a:rPr lang="en-US" sz="4800">
                <a:cs typeface="Calibri Light"/>
              </a:rPr>
              <a:t>Combined Heating Rate</a:t>
            </a:r>
          </a:p>
        </p:txBody>
      </p:sp>
      <p:sp>
        <p:nvSpPr>
          <p:cNvPr id="18" name="Rectangle 17">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BF56B39E-1867-44DC-9135-407B41AB89B8}"/>
              </a:ext>
            </a:extLst>
          </p:cNvPr>
          <p:cNvSpPr>
            <a:spLocks noGrp="1"/>
          </p:cNvSpPr>
          <p:nvPr>
            <p:ph idx="1"/>
          </p:nvPr>
        </p:nvSpPr>
        <p:spPr>
          <a:xfrm>
            <a:off x="793661" y="2599509"/>
            <a:ext cx="4530898" cy="3639450"/>
          </a:xfrm>
        </p:spPr>
        <p:txBody>
          <a:bodyPr vert="horz" lIns="91440" tIns="45720" rIns="91440" bIns="45720" rtlCol="0" anchor="ctr">
            <a:normAutofit/>
          </a:bodyPr>
          <a:lstStyle/>
          <a:p>
            <a:r>
              <a:rPr lang="en-US" sz="2000">
                <a:cs typeface="Calibri"/>
              </a:rPr>
              <a:t>Here the conversion to Kelvins/day was made for the heating rates </a:t>
            </a:r>
          </a:p>
          <a:p>
            <a:r>
              <a:rPr lang="en-US" sz="2000">
                <a:cs typeface="Calibri"/>
              </a:rPr>
              <a:t>Our values are an about 4 orders of magnitude larger</a:t>
            </a:r>
          </a:p>
          <a:p>
            <a:r>
              <a:rPr lang="en-US" sz="2000">
                <a:cs typeface="Calibri"/>
              </a:rPr>
              <a:t>The cool thus doesn't have an effect for our model</a:t>
            </a:r>
          </a:p>
          <a:p>
            <a:endParaRPr lang="en-US" sz="2000">
              <a:cs typeface="Calibri"/>
            </a:endParaRPr>
          </a:p>
        </p:txBody>
      </p:sp>
      <p:pic>
        <p:nvPicPr>
          <p:cNvPr id="4" name="Picture 4" descr="Chart, line chart&#10;&#10;Description automatically generated">
            <a:extLst>
              <a:ext uri="{FF2B5EF4-FFF2-40B4-BE49-F238E27FC236}">
                <a16:creationId xmlns:a16="http://schemas.microsoft.com/office/drawing/2014/main" id="{D931E1CC-EF21-43E7-A2A9-A30D498746D0}"/>
              </a:ext>
            </a:extLst>
          </p:cNvPr>
          <p:cNvPicPr>
            <a:picLocks noChangeAspect="1"/>
          </p:cNvPicPr>
          <p:nvPr/>
        </p:nvPicPr>
        <p:blipFill rotWithShape="1">
          <a:blip r:embed="rId2"/>
          <a:srcRect l="2634" r="-3" b="-3"/>
          <a:stretch/>
        </p:blipFill>
        <p:spPr>
          <a:xfrm>
            <a:off x="5911532" y="2578177"/>
            <a:ext cx="5150277" cy="3526399"/>
          </a:xfrm>
          <a:prstGeom prst="rect">
            <a:avLst/>
          </a:prstGeom>
        </p:spPr>
      </p:pic>
      <p:sp>
        <p:nvSpPr>
          <p:cNvPr id="22" name="Rectangle 21">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4758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B708185-20C0-40F2-8F2D-8EB9E34B3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9" name="Rectangle 18">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D5F5F0-01B4-4053-A8BA-D37F9442B54E}"/>
              </a:ext>
            </a:extLst>
          </p:cNvPr>
          <p:cNvSpPr>
            <a:spLocks noGrp="1"/>
          </p:cNvSpPr>
          <p:nvPr>
            <p:ph type="title"/>
          </p:nvPr>
        </p:nvSpPr>
        <p:spPr>
          <a:xfrm>
            <a:off x="1057025" y="922644"/>
            <a:ext cx="5040285" cy="1169585"/>
          </a:xfrm>
        </p:spPr>
        <p:txBody>
          <a:bodyPr anchor="b">
            <a:normAutofit/>
          </a:bodyPr>
          <a:lstStyle/>
          <a:p>
            <a:r>
              <a:rPr lang="en-US" sz="4000">
                <a:cs typeface="Calibri Light"/>
              </a:rPr>
              <a:t>Potential Errors</a:t>
            </a:r>
            <a:endParaRPr lang="en-US" sz="4000"/>
          </a:p>
        </p:txBody>
      </p:sp>
      <p:sp>
        <p:nvSpPr>
          <p:cNvPr id="24" name="Rectangle 23">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55BEFB88-CE63-4EF1-B47C-C67CF569BE09}"/>
              </a:ext>
            </a:extLst>
          </p:cNvPr>
          <p:cNvSpPr>
            <a:spLocks noGrp="1"/>
          </p:cNvSpPr>
          <p:nvPr>
            <p:ph idx="1"/>
          </p:nvPr>
        </p:nvSpPr>
        <p:spPr>
          <a:xfrm>
            <a:off x="1055715" y="2508105"/>
            <a:ext cx="5040285" cy="3632493"/>
          </a:xfrm>
        </p:spPr>
        <p:txBody>
          <a:bodyPr vert="horz" lIns="91440" tIns="45720" rIns="91440" bIns="45720" rtlCol="0" anchor="ctr">
            <a:normAutofit/>
          </a:bodyPr>
          <a:lstStyle/>
          <a:p>
            <a:r>
              <a:rPr lang="en-US" sz="2000">
                <a:cs typeface="Calibri"/>
              </a:rPr>
              <a:t>The shape of our curves matches to a good degree of the accepted curves </a:t>
            </a:r>
          </a:p>
          <a:p>
            <a:r>
              <a:rPr lang="en-US" sz="2000">
                <a:cs typeface="Calibri"/>
              </a:rPr>
              <a:t>This could indicate a conversion error between units or a scale factor missing</a:t>
            </a:r>
          </a:p>
          <a:p>
            <a:r>
              <a:rPr lang="en-US" sz="2000">
                <a:cs typeface="Calibri"/>
              </a:rPr>
              <a:t>Many parameters were not explicitly listed in the literature and the nature of thermodynamic units could units could be the issue </a:t>
            </a:r>
          </a:p>
        </p:txBody>
      </p:sp>
      <p:pic>
        <p:nvPicPr>
          <p:cNvPr id="5" name="Picture 5" descr="Chart, line chart&#10;&#10;Description automatically generated">
            <a:extLst>
              <a:ext uri="{FF2B5EF4-FFF2-40B4-BE49-F238E27FC236}">
                <a16:creationId xmlns:a16="http://schemas.microsoft.com/office/drawing/2014/main" id="{0338DA7D-B311-4BB3-8492-39EA8E2917DF}"/>
              </a:ext>
            </a:extLst>
          </p:cNvPr>
          <p:cNvPicPr>
            <a:picLocks noChangeAspect="1"/>
          </p:cNvPicPr>
          <p:nvPr/>
        </p:nvPicPr>
        <p:blipFill rotWithShape="1">
          <a:blip r:embed="rId2"/>
          <a:srcRect l="12162" r="17415" b="-4"/>
          <a:stretch/>
        </p:blipFill>
        <p:spPr>
          <a:xfrm>
            <a:off x="6946666" y="774285"/>
            <a:ext cx="2112264" cy="1999673"/>
          </a:xfrm>
          <a:prstGeom prst="rect">
            <a:avLst/>
          </a:prstGeom>
        </p:spPr>
      </p:pic>
      <p:pic>
        <p:nvPicPr>
          <p:cNvPr id="3" name="Picture 4" descr="Chart, line chart&#10;&#10;Description automatically generated">
            <a:extLst>
              <a:ext uri="{FF2B5EF4-FFF2-40B4-BE49-F238E27FC236}">
                <a16:creationId xmlns:a16="http://schemas.microsoft.com/office/drawing/2014/main" id="{3B36B893-389F-439A-B91B-961438D1EDE2}"/>
              </a:ext>
            </a:extLst>
          </p:cNvPr>
          <p:cNvPicPr>
            <a:picLocks noChangeAspect="1"/>
          </p:cNvPicPr>
          <p:nvPr/>
        </p:nvPicPr>
        <p:blipFill rotWithShape="1">
          <a:blip r:embed="rId3"/>
          <a:srcRect l="12661" r="16916" b="-4"/>
          <a:stretch/>
        </p:blipFill>
        <p:spPr>
          <a:xfrm>
            <a:off x="9223523" y="774285"/>
            <a:ext cx="2112264" cy="1999673"/>
          </a:xfrm>
          <a:prstGeom prst="rect">
            <a:avLst/>
          </a:prstGeom>
        </p:spPr>
      </p:pic>
      <p:pic>
        <p:nvPicPr>
          <p:cNvPr id="6" name="Picture 6" descr="Diagram&#10;&#10;Description automatically generated">
            <a:extLst>
              <a:ext uri="{FF2B5EF4-FFF2-40B4-BE49-F238E27FC236}">
                <a16:creationId xmlns:a16="http://schemas.microsoft.com/office/drawing/2014/main" id="{7E2E7D55-4718-48F9-9E93-C2D838176B6D}"/>
              </a:ext>
            </a:extLst>
          </p:cNvPr>
          <p:cNvPicPr>
            <a:picLocks noChangeAspect="1"/>
          </p:cNvPicPr>
          <p:nvPr/>
        </p:nvPicPr>
        <p:blipFill rotWithShape="1">
          <a:blip r:embed="rId4"/>
          <a:srcRect l="5719" r="20870" b="2"/>
          <a:stretch/>
        </p:blipFill>
        <p:spPr>
          <a:xfrm>
            <a:off x="6946667" y="2942704"/>
            <a:ext cx="4389120" cy="3213543"/>
          </a:xfrm>
          <a:prstGeom prst="rect">
            <a:avLst/>
          </a:prstGeom>
        </p:spPr>
      </p:pic>
    </p:spTree>
    <p:extLst>
      <p:ext uri="{BB962C8B-B14F-4D97-AF65-F5344CB8AC3E}">
        <p14:creationId xmlns:p14="http://schemas.microsoft.com/office/powerpoint/2010/main" val="1981932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3" name="Rectangle 12">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245A00-F6DE-4485-8DC4-9449FAC2F776}"/>
              </a:ext>
            </a:extLst>
          </p:cNvPr>
          <p:cNvSpPr>
            <a:spLocks noGrp="1"/>
          </p:cNvSpPr>
          <p:nvPr>
            <p:ph type="title"/>
          </p:nvPr>
        </p:nvSpPr>
        <p:spPr>
          <a:xfrm>
            <a:off x="1099425" y="1238081"/>
            <a:ext cx="4709345" cy="962953"/>
          </a:xfrm>
        </p:spPr>
        <p:txBody>
          <a:bodyPr anchor="b">
            <a:normAutofit/>
          </a:bodyPr>
          <a:lstStyle/>
          <a:p>
            <a:r>
              <a:rPr lang="en-CA" sz="3800"/>
              <a:t>Effect from Meteors?</a:t>
            </a:r>
          </a:p>
        </p:txBody>
      </p:sp>
      <p:sp>
        <p:nvSpPr>
          <p:cNvPr id="18" name="Rectangle 17">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39885" y="2372170"/>
            <a:ext cx="43891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FFD4DF5-7F58-4202-92AB-63703A24A8FA}"/>
              </a:ext>
            </a:extLst>
          </p:cNvPr>
          <p:cNvSpPr>
            <a:spLocks noGrp="1"/>
          </p:cNvSpPr>
          <p:nvPr>
            <p:ph idx="1"/>
          </p:nvPr>
        </p:nvSpPr>
        <p:spPr>
          <a:xfrm>
            <a:off x="1100736" y="2508105"/>
            <a:ext cx="4709345" cy="3632493"/>
          </a:xfrm>
        </p:spPr>
        <p:txBody>
          <a:bodyPr vert="horz" lIns="91440" tIns="45720" rIns="91440" bIns="45720" rtlCol="0" anchor="ctr">
            <a:normAutofit/>
          </a:bodyPr>
          <a:lstStyle/>
          <a:p>
            <a:r>
              <a:rPr lang="en-CA" sz="2000">
                <a:cs typeface="Calibri"/>
              </a:rPr>
              <a:t>Vast majority of meteors ablate (burn up) in the mesosphere</a:t>
            </a:r>
          </a:p>
          <a:p>
            <a:r>
              <a:rPr lang="en-CA" sz="2000">
                <a:cs typeface="Calibri"/>
              </a:rPr>
              <a:t>Does this heat have a significant effect on the energy budget?</a:t>
            </a:r>
          </a:p>
          <a:p>
            <a:pPr marL="0" indent="0">
              <a:buNone/>
            </a:pPr>
            <a:endParaRPr lang="en-CA" sz="2000">
              <a:cs typeface="Calibri"/>
            </a:endParaRPr>
          </a:p>
          <a:p>
            <a:pPr marL="0" indent="0">
              <a:buNone/>
            </a:pPr>
            <a:r>
              <a:rPr lang="en-CA" sz="2000">
                <a:cs typeface="Calibri"/>
              </a:rPr>
              <a:t>1) Total kinetic energy </a:t>
            </a:r>
          </a:p>
          <a:p>
            <a:pPr marL="0" indent="0">
              <a:buNone/>
            </a:pPr>
            <a:r>
              <a:rPr lang="en-CA" sz="2000">
                <a:cs typeface="Calibri"/>
              </a:rPr>
              <a:t>2) Total thermal energy </a:t>
            </a:r>
          </a:p>
          <a:p>
            <a:pPr marL="0" indent="0">
              <a:buNone/>
            </a:pPr>
            <a:r>
              <a:rPr lang="en-CA" sz="2000">
                <a:cs typeface="Calibri"/>
              </a:rPr>
              <a:t>3) Temperature change?</a:t>
            </a:r>
            <a:endParaRPr lang="en-CA" sz="2000"/>
          </a:p>
          <a:p>
            <a:endParaRPr lang="en-CA" sz="2000">
              <a:cs typeface="Calibri"/>
            </a:endParaRPr>
          </a:p>
        </p:txBody>
      </p:sp>
      <p:pic>
        <p:nvPicPr>
          <p:cNvPr id="4" name="Picture 4" descr="A picture containing sky, outdoor, light, traffic&#10;&#10;Description automatically generated">
            <a:extLst>
              <a:ext uri="{FF2B5EF4-FFF2-40B4-BE49-F238E27FC236}">
                <a16:creationId xmlns:a16="http://schemas.microsoft.com/office/drawing/2014/main" id="{4E8566A6-2954-49E4-B0A4-1516820185EB}"/>
              </a:ext>
            </a:extLst>
          </p:cNvPr>
          <p:cNvPicPr>
            <a:picLocks noChangeAspect="1"/>
          </p:cNvPicPr>
          <p:nvPr/>
        </p:nvPicPr>
        <p:blipFill rotWithShape="1">
          <a:blip r:embed="rId2"/>
          <a:srcRect l="15096" r="24287" b="2"/>
          <a:stretch/>
        </p:blipFill>
        <p:spPr>
          <a:xfrm>
            <a:off x="6538366" y="1383738"/>
            <a:ext cx="4929098" cy="4756870"/>
          </a:xfrm>
          <a:prstGeom prst="rect">
            <a:avLst/>
          </a:prstGeom>
        </p:spPr>
      </p:pic>
      <p:sp>
        <p:nvSpPr>
          <p:cNvPr id="5" name="TextBox 4">
            <a:extLst>
              <a:ext uri="{FF2B5EF4-FFF2-40B4-BE49-F238E27FC236}">
                <a16:creationId xmlns:a16="http://schemas.microsoft.com/office/drawing/2014/main" id="{9B71EAA9-448B-4E22-8B29-C12699D2456F}"/>
              </a:ext>
            </a:extLst>
          </p:cNvPr>
          <p:cNvSpPr txBox="1"/>
          <p:nvPr/>
        </p:nvSpPr>
        <p:spPr>
          <a:xfrm>
            <a:off x="6536115" y="6521852"/>
            <a:ext cx="4961964"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a:latin typeface="Calibri"/>
              </a:rPr>
              <a:t>https://www.universetoday.com/109376/happy-1st-anniversary-chelyabinsk-the-fireball-that-woke-up-the-world/</a:t>
            </a:r>
            <a:r>
              <a:rPr lang="en-US" sz="1100">
                <a:latin typeface="Calibri"/>
                <a:ea typeface="Calibri"/>
                <a:cs typeface="Calibri"/>
              </a:rPr>
              <a:t>​</a:t>
            </a:r>
            <a:endParaRPr lang="en-US" sz="1100">
              <a:cs typeface="Calibri"/>
            </a:endParaRPr>
          </a:p>
        </p:txBody>
      </p:sp>
    </p:spTree>
    <p:extLst>
      <p:ext uri="{BB962C8B-B14F-4D97-AF65-F5344CB8AC3E}">
        <p14:creationId xmlns:p14="http://schemas.microsoft.com/office/powerpoint/2010/main" val="1515850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6" name="Rectangle 15">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C94E23-B8D1-44BA-B139-56A21E56C782}"/>
              </a:ext>
            </a:extLst>
          </p:cNvPr>
          <p:cNvSpPr>
            <a:spLocks noGrp="1"/>
          </p:cNvSpPr>
          <p:nvPr>
            <p:ph type="title"/>
          </p:nvPr>
        </p:nvSpPr>
        <p:spPr>
          <a:xfrm>
            <a:off x="1057025" y="922644"/>
            <a:ext cx="5040285" cy="1169585"/>
          </a:xfrm>
        </p:spPr>
        <p:txBody>
          <a:bodyPr anchor="b">
            <a:normAutofit/>
          </a:bodyPr>
          <a:lstStyle/>
          <a:p>
            <a:r>
              <a:rPr lang="en-US" sz="4000">
                <a:cs typeface="Calibri Light"/>
              </a:rPr>
              <a:t>Meteor Kinetic Energy</a:t>
            </a:r>
            <a:endParaRPr lang="en-US" sz="4000"/>
          </a:p>
        </p:txBody>
      </p:sp>
      <p:sp>
        <p:nvSpPr>
          <p:cNvPr id="21" name="Rectangle 20">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4CA8893-FF89-4A59-BF1A-790DE851853F}"/>
              </a:ext>
            </a:extLst>
          </p:cNvPr>
          <p:cNvSpPr>
            <a:spLocks noGrp="1"/>
          </p:cNvSpPr>
          <p:nvPr>
            <p:ph idx="1"/>
          </p:nvPr>
        </p:nvSpPr>
        <p:spPr>
          <a:xfrm>
            <a:off x="1055715" y="2508105"/>
            <a:ext cx="5040285" cy="3632493"/>
          </a:xfrm>
        </p:spPr>
        <p:txBody>
          <a:bodyPr vert="horz" lIns="91440" tIns="45720" rIns="91440" bIns="45720" rtlCol="0" anchor="ctr">
            <a:normAutofit/>
          </a:bodyPr>
          <a:lstStyle/>
          <a:p>
            <a:r>
              <a:rPr lang="en-US" sz="2000">
                <a:cs typeface="Calibri"/>
              </a:rPr>
              <a:t>Total mass influx of 1.6*10^7 kg yearly (NASA)</a:t>
            </a:r>
            <a:br>
              <a:rPr lang="en-US" sz="2000">
                <a:cs typeface="Calibri"/>
              </a:rPr>
            </a:br>
            <a:r>
              <a:rPr lang="en-US" sz="2000">
                <a:cs typeface="Calibri"/>
              </a:rPr>
              <a:t>(1.68 Eiffel Towers)</a:t>
            </a:r>
          </a:p>
          <a:p>
            <a:endParaRPr lang="en-US" sz="2000">
              <a:cs typeface="Calibri"/>
            </a:endParaRPr>
          </a:p>
          <a:p>
            <a:r>
              <a:rPr lang="en-US" sz="2000">
                <a:cs typeface="Calibri"/>
              </a:rPr>
              <a:t>Average velocity 41 km/s (IAU)</a:t>
            </a:r>
            <a:br>
              <a:rPr lang="en-US" sz="2000">
                <a:cs typeface="Calibri"/>
              </a:rPr>
            </a:br>
            <a:r>
              <a:rPr lang="en-US" sz="2000">
                <a:cs typeface="Calibri"/>
              </a:rPr>
              <a:t>(45 times faster than a bullet,</a:t>
            </a:r>
            <a:br>
              <a:rPr lang="en-US" sz="2000">
                <a:cs typeface="Calibri"/>
              </a:rPr>
            </a:br>
            <a:r>
              <a:rPr lang="en-US" sz="2000">
                <a:cs typeface="Calibri"/>
              </a:rPr>
              <a:t>100 times faster than the speed </a:t>
            </a:r>
            <a:br>
              <a:rPr lang="en-US" sz="2000">
                <a:cs typeface="Calibri"/>
              </a:rPr>
            </a:br>
            <a:r>
              <a:rPr lang="en-US" sz="2000">
                <a:cs typeface="Calibri"/>
              </a:rPr>
              <a:t>of sound)</a:t>
            </a:r>
            <a:br>
              <a:rPr lang="en-US" sz="2000">
                <a:cs typeface="Calibri"/>
              </a:rPr>
            </a:br>
            <a:endParaRPr lang="en-US" sz="2000">
              <a:cs typeface="Calibri"/>
            </a:endParaRPr>
          </a:p>
        </p:txBody>
      </p:sp>
      <p:pic>
        <p:nvPicPr>
          <p:cNvPr id="7" name="Picture 7">
            <a:extLst>
              <a:ext uri="{FF2B5EF4-FFF2-40B4-BE49-F238E27FC236}">
                <a16:creationId xmlns:a16="http://schemas.microsoft.com/office/drawing/2014/main" id="{3EBA2031-19BB-4C9E-BDC9-92F62EC0CE56}"/>
              </a:ext>
            </a:extLst>
          </p:cNvPr>
          <p:cNvPicPr>
            <a:picLocks noChangeAspect="1"/>
          </p:cNvPicPr>
          <p:nvPr/>
        </p:nvPicPr>
        <p:blipFill>
          <a:blip r:embed="rId2"/>
          <a:stretch>
            <a:fillRect/>
          </a:stretch>
        </p:blipFill>
        <p:spPr>
          <a:xfrm>
            <a:off x="6697172" y="3509670"/>
            <a:ext cx="4301955" cy="2581173"/>
          </a:xfrm>
          <a:prstGeom prst="rect">
            <a:avLst/>
          </a:prstGeom>
        </p:spPr>
      </p:pic>
      <p:pic>
        <p:nvPicPr>
          <p:cNvPr id="4" name="Picture 4">
            <a:extLst>
              <a:ext uri="{FF2B5EF4-FFF2-40B4-BE49-F238E27FC236}">
                <a16:creationId xmlns:a16="http://schemas.microsoft.com/office/drawing/2014/main" id="{25803E43-D634-4DE6-830E-6D4BF0517B48}"/>
              </a:ext>
            </a:extLst>
          </p:cNvPr>
          <p:cNvPicPr>
            <a:picLocks noChangeAspect="1"/>
          </p:cNvPicPr>
          <p:nvPr/>
        </p:nvPicPr>
        <p:blipFill rotWithShape="1">
          <a:blip r:embed="rId3"/>
          <a:srcRect l="16474" t="102" r="16310" b="-920"/>
          <a:stretch/>
        </p:blipFill>
        <p:spPr>
          <a:xfrm>
            <a:off x="7324988" y="663843"/>
            <a:ext cx="3059350" cy="2581173"/>
          </a:xfrm>
          <a:prstGeom prst="rect">
            <a:avLst/>
          </a:prstGeom>
        </p:spPr>
      </p:pic>
      <p:sp>
        <p:nvSpPr>
          <p:cNvPr id="5" name="TextBox 4">
            <a:extLst>
              <a:ext uri="{FF2B5EF4-FFF2-40B4-BE49-F238E27FC236}">
                <a16:creationId xmlns:a16="http://schemas.microsoft.com/office/drawing/2014/main" id="{0FEFCB8C-3589-4FCA-923B-48085F66F34C}"/>
              </a:ext>
            </a:extLst>
          </p:cNvPr>
          <p:cNvSpPr txBox="1"/>
          <p:nvPr/>
        </p:nvSpPr>
        <p:spPr>
          <a:xfrm>
            <a:off x="8253663" y="92242"/>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ea typeface="+mn-lt"/>
                <a:cs typeface="+mn-lt"/>
              </a:rPr>
              <a:t>https://www.dailymail.co.uk/sciencetech/article-2897165/Stunning-photos-capture-awesome-power-fighter-jet-approaches-sonic-boom-creates-vapour-cone-itself.html </a:t>
            </a:r>
            <a:endParaRPr lang="en-US"/>
          </a:p>
        </p:txBody>
      </p:sp>
      <p:sp>
        <p:nvSpPr>
          <p:cNvPr id="6" name="TextBox 5">
            <a:extLst>
              <a:ext uri="{FF2B5EF4-FFF2-40B4-BE49-F238E27FC236}">
                <a16:creationId xmlns:a16="http://schemas.microsoft.com/office/drawing/2014/main" id="{10E7668A-00FE-49BB-BE83-2CE9A5E87FA2}"/>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
        <p:nvSpPr>
          <p:cNvPr id="8" name="TextBox 7">
            <a:extLst>
              <a:ext uri="{FF2B5EF4-FFF2-40B4-BE49-F238E27FC236}">
                <a16:creationId xmlns:a16="http://schemas.microsoft.com/office/drawing/2014/main" id="{F254D08F-BA02-4FE8-A8E8-2C7D229C808C}"/>
              </a:ext>
            </a:extLst>
          </p:cNvPr>
          <p:cNvSpPr txBox="1"/>
          <p:nvPr/>
        </p:nvSpPr>
        <p:spPr>
          <a:xfrm>
            <a:off x="4894848" y="6639427"/>
            <a:ext cx="735530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sz="800">
              <a:cs typeface="Calibri"/>
            </a:endParaRPr>
          </a:p>
        </p:txBody>
      </p:sp>
      <p:sp>
        <p:nvSpPr>
          <p:cNvPr id="9" name="TextBox 8">
            <a:extLst>
              <a:ext uri="{FF2B5EF4-FFF2-40B4-BE49-F238E27FC236}">
                <a16:creationId xmlns:a16="http://schemas.microsoft.com/office/drawing/2014/main" id="{9BD74F3B-4E7D-4621-B375-C4ADEBE6D85D}"/>
              </a:ext>
            </a:extLst>
          </p:cNvPr>
          <p:cNvSpPr txBox="1"/>
          <p:nvPr/>
        </p:nvSpPr>
        <p:spPr>
          <a:xfrm>
            <a:off x="7396348" y="6476009"/>
            <a:ext cx="3831771" cy="5386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ea typeface="+mn-lt"/>
                <a:cs typeface="+mn-lt"/>
              </a:rPr>
              <a:t>https://www.toureiffel.paris/fr/le-monument/chiffres-cle</a:t>
            </a:r>
          </a:p>
          <a:p>
            <a:pPr algn="l"/>
            <a:endParaRPr lang="en-US">
              <a:cs typeface="Calibri"/>
            </a:endParaRPr>
          </a:p>
        </p:txBody>
      </p:sp>
    </p:spTree>
    <p:extLst>
      <p:ext uri="{BB962C8B-B14F-4D97-AF65-F5344CB8AC3E}">
        <p14:creationId xmlns:p14="http://schemas.microsoft.com/office/powerpoint/2010/main" val="21263506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DF1A630-2A9B-41A0-92F9-FDA261070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6" name="Rectangle 15">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1CEBA1-9B1B-401D-BF18-0E830AA3421F}"/>
              </a:ext>
            </a:extLst>
          </p:cNvPr>
          <p:cNvSpPr>
            <a:spLocks noGrp="1"/>
          </p:cNvSpPr>
          <p:nvPr>
            <p:ph type="title"/>
          </p:nvPr>
        </p:nvSpPr>
        <p:spPr>
          <a:xfrm>
            <a:off x="1057025" y="922644"/>
            <a:ext cx="5040285" cy="1169585"/>
          </a:xfrm>
        </p:spPr>
        <p:txBody>
          <a:bodyPr anchor="b">
            <a:normAutofit/>
          </a:bodyPr>
          <a:lstStyle/>
          <a:p>
            <a:r>
              <a:rPr lang="en-US" sz="4000">
                <a:cs typeface="Calibri Light"/>
              </a:rPr>
              <a:t>Meteor Kinetic Energy</a:t>
            </a:r>
            <a:endParaRPr lang="en-US" sz="4000"/>
          </a:p>
        </p:txBody>
      </p:sp>
      <p:sp>
        <p:nvSpPr>
          <p:cNvPr id="21" name="Rectangle 20">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ECCCABC-87BC-442B-8FAF-8861D668C212}"/>
              </a:ext>
            </a:extLst>
          </p:cNvPr>
          <p:cNvSpPr>
            <a:spLocks noGrp="1"/>
          </p:cNvSpPr>
          <p:nvPr>
            <p:ph idx="1"/>
          </p:nvPr>
        </p:nvSpPr>
        <p:spPr>
          <a:xfrm>
            <a:off x="1055715" y="2534156"/>
            <a:ext cx="5040285" cy="3632493"/>
          </a:xfrm>
        </p:spPr>
        <p:txBody>
          <a:bodyPr vert="horz" lIns="91440" tIns="45720" rIns="91440" bIns="45720" rtlCol="0" anchor="ctr">
            <a:normAutofit/>
          </a:bodyPr>
          <a:lstStyle/>
          <a:p>
            <a:endParaRPr lang="en-US" sz="2000">
              <a:cs typeface="Calibri"/>
            </a:endParaRPr>
          </a:p>
          <a:p>
            <a:r>
              <a:rPr lang="en-US" sz="2000">
                <a:cs typeface="Calibri"/>
              </a:rPr>
              <a:t>Total kinetic energy 1.35 x 10</a:t>
            </a:r>
            <a:r>
              <a:rPr lang="en-US" sz="2000" baseline="30000">
                <a:cs typeface="Calibri"/>
              </a:rPr>
              <a:t>16</a:t>
            </a:r>
            <a:r>
              <a:rPr lang="en-US" sz="2000">
                <a:cs typeface="Calibri"/>
              </a:rPr>
              <a:t> joules</a:t>
            </a:r>
            <a:br>
              <a:rPr lang="en-US" sz="2000">
                <a:cs typeface="Calibri"/>
              </a:rPr>
            </a:br>
            <a:r>
              <a:rPr lang="en-US" sz="2000">
                <a:cs typeface="Calibri"/>
              </a:rPr>
              <a:t>- 150 "Fat Man" bombs detonated</a:t>
            </a:r>
            <a:endParaRPr lang="en-US" sz="2000" baseline="30000">
              <a:cs typeface="Calibri"/>
            </a:endParaRPr>
          </a:p>
        </p:txBody>
      </p:sp>
      <p:pic>
        <p:nvPicPr>
          <p:cNvPr id="6" name="Picture 6" descr="A picture containing ground, outdoor, black, sidewalk&#10;&#10;Description automatically generated">
            <a:extLst>
              <a:ext uri="{FF2B5EF4-FFF2-40B4-BE49-F238E27FC236}">
                <a16:creationId xmlns:a16="http://schemas.microsoft.com/office/drawing/2014/main" id="{8687024B-8AFF-4A75-9612-3DBE7D927A87}"/>
              </a:ext>
            </a:extLst>
          </p:cNvPr>
          <p:cNvPicPr>
            <a:picLocks noChangeAspect="1"/>
          </p:cNvPicPr>
          <p:nvPr/>
        </p:nvPicPr>
        <p:blipFill>
          <a:blip r:embed="rId2"/>
          <a:stretch>
            <a:fillRect/>
          </a:stretch>
        </p:blipFill>
        <p:spPr>
          <a:xfrm>
            <a:off x="7246256" y="324227"/>
            <a:ext cx="3545084" cy="2658813"/>
          </a:xfrm>
          <a:prstGeom prst="rect">
            <a:avLst/>
          </a:prstGeom>
        </p:spPr>
      </p:pic>
      <p:pic>
        <p:nvPicPr>
          <p:cNvPr id="8" name="Picture 8">
            <a:extLst>
              <a:ext uri="{FF2B5EF4-FFF2-40B4-BE49-F238E27FC236}">
                <a16:creationId xmlns:a16="http://schemas.microsoft.com/office/drawing/2014/main" id="{9332567C-CA2D-4A54-B13F-026C951B6AD5}"/>
              </a:ext>
            </a:extLst>
          </p:cNvPr>
          <p:cNvPicPr>
            <a:picLocks noChangeAspect="1"/>
          </p:cNvPicPr>
          <p:nvPr/>
        </p:nvPicPr>
        <p:blipFill>
          <a:blip r:embed="rId3"/>
          <a:stretch>
            <a:fillRect/>
          </a:stretch>
        </p:blipFill>
        <p:spPr>
          <a:xfrm>
            <a:off x="2293882" y="2720095"/>
            <a:ext cx="2112264" cy="1455642"/>
          </a:xfrm>
          <a:prstGeom prst="rect">
            <a:avLst/>
          </a:prstGeom>
        </p:spPr>
      </p:pic>
      <p:pic>
        <p:nvPicPr>
          <p:cNvPr id="4" name="Picture 4" descr="A picture containing indoor, plane, floor, black&#10;&#10;Description automatically generated">
            <a:extLst>
              <a:ext uri="{FF2B5EF4-FFF2-40B4-BE49-F238E27FC236}">
                <a16:creationId xmlns:a16="http://schemas.microsoft.com/office/drawing/2014/main" id="{2F8161D3-A16A-4A1A-8E0D-232E9AEAB652}"/>
              </a:ext>
            </a:extLst>
          </p:cNvPr>
          <p:cNvPicPr>
            <a:picLocks noChangeAspect="1"/>
          </p:cNvPicPr>
          <p:nvPr/>
        </p:nvPicPr>
        <p:blipFill>
          <a:blip r:embed="rId4"/>
          <a:stretch>
            <a:fillRect/>
          </a:stretch>
        </p:blipFill>
        <p:spPr>
          <a:xfrm>
            <a:off x="6946667" y="3090093"/>
            <a:ext cx="4389120" cy="2918764"/>
          </a:xfrm>
          <a:prstGeom prst="rect">
            <a:avLst/>
          </a:prstGeom>
        </p:spPr>
      </p:pic>
      <p:sp>
        <p:nvSpPr>
          <p:cNvPr id="5" name="TextBox 4">
            <a:extLst>
              <a:ext uri="{FF2B5EF4-FFF2-40B4-BE49-F238E27FC236}">
                <a16:creationId xmlns:a16="http://schemas.microsoft.com/office/drawing/2014/main" id="{146C9658-A08E-4D04-A89E-E3B08C8DCC2F}"/>
              </a:ext>
            </a:extLst>
          </p:cNvPr>
          <p:cNvSpPr txBox="1"/>
          <p:nvPr/>
        </p:nvSpPr>
        <p:spPr>
          <a:xfrm>
            <a:off x="9216189" y="2005"/>
            <a:ext cx="2743200"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sz="800">
              <a:cs typeface="Calibri"/>
            </a:endParaRPr>
          </a:p>
        </p:txBody>
      </p:sp>
      <p:sp>
        <p:nvSpPr>
          <p:cNvPr id="7" name="TextBox 6">
            <a:extLst>
              <a:ext uri="{FF2B5EF4-FFF2-40B4-BE49-F238E27FC236}">
                <a16:creationId xmlns:a16="http://schemas.microsoft.com/office/drawing/2014/main" id="{98A819B1-55CA-49D1-923B-60B51029EDFC}"/>
              </a:ext>
            </a:extLst>
          </p:cNvPr>
          <p:cNvSpPr txBox="1"/>
          <p:nvPr/>
        </p:nvSpPr>
        <p:spPr>
          <a:xfrm>
            <a:off x="4724400" y="3200399"/>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a:p>
            <a:endParaRPr lang="en-US">
              <a:cs typeface="Calibri"/>
            </a:endParaRPr>
          </a:p>
        </p:txBody>
      </p:sp>
      <p:sp>
        <p:nvSpPr>
          <p:cNvPr id="9" name="TextBox 8">
            <a:extLst>
              <a:ext uri="{FF2B5EF4-FFF2-40B4-BE49-F238E27FC236}">
                <a16:creationId xmlns:a16="http://schemas.microsoft.com/office/drawing/2014/main" id="{17EBE439-3B32-4599-B3B8-867DF3EB0F50}"/>
              </a:ext>
            </a:extLst>
          </p:cNvPr>
          <p:cNvSpPr txBox="1"/>
          <p:nvPr/>
        </p:nvSpPr>
        <p:spPr>
          <a:xfrm>
            <a:off x="7123587" y="6005326"/>
            <a:ext cx="4554187" cy="5386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ea typeface="+mn-lt"/>
                <a:cs typeface="+mn-lt"/>
              </a:rPr>
              <a:t>https://en.wikipedia.org/wiki/Fat_Man</a:t>
            </a:r>
          </a:p>
          <a:p>
            <a:pPr algn="l"/>
            <a:endParaRPr lang="en-US">
              <a:cs typeface="Calibri"/>
            </a:endParaRPr>
          </a:p>
        </p:txBody>
      </p:sp>
    </p:spTree>
    <p:extLst>
      <p:ext uri="{BB962C8B-B14F-4D97-AF65-F5344CB8AC3E}">
        <p14:creationId xmlns:p14="http://schemas.microsoft.com/office/powerpoint/2010/main" val="38790579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D210C6-782D-446D-9112-CAC1523F4C41}"/>
              </a:ext>
            </a:extLst>
          </p:cNvPr>
          <p:cNvSpPr>
            <a:spLocks noGrp="1"/>
          </p:cNvSpPr>
          <p:nvPr>
            <p:ph type="title"/>
          </p:nvPr>
        </p:nvSpPr>
        <p:spPr>
          <a:xfrm>
            <a:off x="793662" y="386930"/>
            <a:ext cx="10066122" cy="1298448"/>
          </a:xfrm>
        </p:spPr>
        <p:txBody>
          <a:bodyPr anchor="b">
            <a:normAutofit/>
          </a:bodyPr>
          <a:lstStyle/>
          <a:p>
            <a:r>
              <a:rPr lang="en-US" sz="4800">
                <a:cs typeface="Calibri Light"/>
              </a:rPr>
              <a:t>Thermal Energy</a:t>
            </a:r>
          </a:p>
        </p:txBody>
      </p:sp>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A4B5BC4-CCE9-4183-AAAA-8B42F0D361EC}"/>
              </a:ext>
            </a:extLst>
          </p:cNvPr>
          <p:cNvSpPr>
            <a:spLocks noGrp="1"/>
          </p:cNvSpPr>
          <p:nvPr>
            <p:ph idx="1"/>
          </p:nvPr>
        </p:nvSpPr>
        <p:spPr>
          <a:xfrm>
            <a:off x="793661" y="2599509"/>
            <a:ext cx="4530898" cy="3639450"/>
          </a:xfrm>
        </p:spPr>
        <p:txBody>
          <a:bodyPr vert="horz" lIns="91440" tIns="45720" rIns="91440" bIns="45720" rtlCol="0" anchor="ctr">
            <a:noAutofit/>
          </a:bodyPr>
          <a:lstStyle/>
          <a:p>
            <a:r>
              <a:rPr lang="en-US" sz="2400">
                <a:cs typeface="Calibri"/>
              </a:rPr>
              <a:t>~10 percent of KE transformed into visible light, sound, etc.</a:t>
            </a:r>
          </a:p>
          <a:p>
            <a:r>
              <a:rPr lang="en-US" sz="2400">
                <a:cs typeface="Calibri"/>
              </a:rPr>
              <a:t>Assume ~90 percent of KE deposited as heat into atmosphere</a:t>
            </a:r>
          </a:p>
          <a:p>
            <a:r>
              <a:rPr lang="en-US" sz="2400">
                <a:cs typeface="Calibri"/>
              </a:rPr>
              <a:t>Mesosphere mass 5.1 x 10^16 kg </a:t>
            </a:r>
            <a:br>
              <a:rPr lang="en-US" sz="2400">
                <a:cs typeface="Calibri"/>
              </a:rPr>
            </a:br>
            <a:r>
              <a:rPr lang="en-US" sz="2400">
                <a:cs typeface="Calibri"/>
              </a:rPr>
              <a:t>(5 billion Eiffel Towers)</a:t>
            </a:r>
          </a:p>
          <a:p>
            <a:r>
              <a:rPr lang="en-US" sz="2400">
                <a:cs typeface="Calibri"/>
              </a:rPr>
              <a:t>Weighted average of N and to determine heat capacity</a:t>
            </a:r>
          </a:p>
          <a:p>
            <a:endParaRPr lang="en-US" sz="1700">
              <a:cs typeface="Calibri"/>
            </a:endParaRPr>
          </a:p>
          <a:p>
            <a:endParaRPr lang="en-US" sz="1700">
              <a:cs typeface="Calibri"/>
            </a:endParaRPr>
          </a:p>
        </p:txBody>
      </p:sp>
      <p:pic>
        <p:nvPicPr>
          <p:cNvPr id="4" name="Picture 4" descr="A picture containing logo&#10;&#10;Description automatically generated">
            <a:extLst>
              <a:ext uri="{FF2B5EF4-FFF2-40B4-BE49-F238E27FC236}">
                <a16:creationId xmlns:a16="http://schemas.microsoft.com/office/drawing/2014/main" id="{36DB7424-5F4A-4898-836A-8AB120D74662}"/>
              </a:ext>
            </a:extLst>
          </p:cNvPr>
          <p:cNvPicPr>
            <a:picLocks noChangeAspect="1"/>
          </p:cNvPicPr>
          <p:nvPr/>
        </p:nvPicPr>
        <p:blipFill>
          <a:blip r:embed="rId2"/>
          <a:stretch>
            <a:fillRect/>
          </a:stretch>
        </p:blipFill>
        <p:spPr>
          <a:xfrm>
            <a:off x="5911532" y="3235626"/>
            <a:ext cx="5150277" cy="2211502"/>
          </a:xfrm>
          <a:prstGeom prst="rect">
            <a:avLst/>
          </a:prstGeom>
        </p:spPr>
      </p:pic>
      <p:sp>
        <p:nvSpPr>
          <p:cNvPr id="15" name="Rectangle 1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10979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8DE26A-5E72-42D0-ACC6-31F021067ECB}"/>
              </a:ext>
            </a:extLst>
          </p:cNvPr>
          <p:cNvSpPr>
            <a:spLocks noGrp="1"/>
          </p:cNvSpPr>
          <p:nvPr>
            <p:ph type="title"/>
          </p:nvPr>
        </p:nvSpPr>
        <p:spPr>
          <a:xfrm>
            <a:off x="1043631" y="873940"/>
            <a:ext cx="5052369" cy="1035781"/>
          </a:xfrm>
        </p:spPr>
        <p:txBody>
          <a:bodyPr anchor="ctr">
            <a:normAutofit/>
          </a:bodyPr>
          <a:lstStyle/>
          <a:p>
            <a:r>
              <a:rPr lang="en-US" sz="3600">
                <a:cs typeface="Calibri Light"/>
              </a:rPr>
              <a:t>Meteor Results</a:t>
            </a:r>
            <a:endParaRPr lang="en-US" sz="3600"/>
          </a:p>
        </p:txBody>
      </p:sp>
      <p:sp>
        <p:nvSpPr>
          <p:cNvPr id="3" name="Content Placeholder 2">
            <a:extLst>
              <a:ext uri="{FF2B5EF4-FFF2-40B4-BE49-F238E27FC236}">
                <a16:creationId xmlns:a16="http://schemas.microsoft.com/office/drawing/2014/main" id="{267EE75F-12EC-446B-B787-356F43B893A9}"/>
              </a:ext>
            </a:extLst>
          </p:cNvPr>
          <p:cNvSpPr>
            <a:spLocks noGrp="1"/>
          </p:cNvSpPr>
          <p:nvPr>
            <p:ph idx="1"/>
          </p:nvPr>
        </p:nvSpPr>
        <p:spPr>
          <a:xfrm>
            <a:off x="1045029" y="2524721"/>
            <a:ext cx="4991629" cy="3677123"/>
          </a:xfrm>
        </p:spPr>
        <p:txBody>
          <a:bodyPr vert="horz" lIns="91440" tIns="45720" rIns="91440" bIns="45720" rtlCol="0" anchor="ctr">
            <a:normAutofit/>
          </a:bodyPr>
          <a:lstStyle/>
          <a:p>
            <a:r>
              <a:rPr lang="en-US" sz="1800">
                <a:cs typeface="Calibri"/>
              </a:rPr>
              <a:t>Approximate temperature change of 0.64 K per day</a:t>
            </a:r>
          </a:p>
          <a:p>
            <a:r>
              <a:rPr lang="en-US" sz="1800">
                <a:cs typeface="Calibri"/>
              </a:rPr>
              <a:t>Non-negligible when compared </a:t>
            </a:r>
            <a:br>
              <a:rPr lang="en-US" sz="1800">
                <a:cs typeface="Calibri"/>
              </a:rPr>
            </a:br>
            <a:r>
              <a:rPr lang="en-US" sz="1800">
                <a:cs typeface="Calibri"/>
              </a:rPr>
              <a:t>to total heating/cooling </a:t>
            </a:r>
          </a:p>
          <a:p>
            <a:endParaRPr lang="en-US" sz="1800">
              <a:cs typeface="Calibri"/>
            </a:endParaRPr>
          </a:p>
          <a:p>
            <a:r>
              <a:rPr lang="en-US" sz="1800">
                <a:cs typeface="Calibri"/>
              </a:rPr>
              <a:t>Next steps to refine model:</a:t>
            </a:r>
            <a:br>
              <a:rPr lang="en-US" sz="1800">
                <a:cs typeface="Calibri"/>
              </a:rPr>
            </a:br>
            <a:r>
              <a:rPr lang="en-US" sz="1800">
                <a:cs typeface="Calibri"/>
              </a:rPr>
              <a:t>1) Dynamic altitude model</a:t>
            </a:r>
            <a:br>
              <a:rPr lang="en-US" sz="1800">
                <a:cs typeface="Calibri"/>
              </a:rPr>
            </a:br>
            <a:r>
              <a:rPr lang="en-US" sz="1800">
                <a:cs typeface="Calibri"/>
              </a:rPr>
              <a:t>2) Accurate size distribution </a:t>
            </a:r>
            <a:br>
              <a:rPr lang="en-US" sz="1800">
                <a:cs typeface="Calibri"/>
              </a:rPr>
            </a:br>
            <a:r>
              <a:rPr lang="en-US" sz="1800">
                <a:cs typeface="Calibri"/>
              </a:rPr>
              <a:t>3) Include thermal energy absorbed</a:t>
            </a:r>
            <a:br>
              <a:rPr lang="en-US" sz="1800">
                <a:cs typeface="Calibri"/>
              </a:rPr>
            </a:br>
            <a:r>
              <a:rPr lang="en-US" sz="1800">
                <a:cs typeface="Calibri"/>
              </a:rPr>
              <a:t>    by meteors</a:t>
            </a:r>
          </a:p>
          <a:p>
            <a:endParaRPr lang="en-US" sz="1800">
              <a:cs typeface="Calibri"/>
            </a:endParaRPr>
          </a:p>
          <a:p>
            <a:endParaRPr lang="en-US" sz="1800">
              <a:cs typeface="Calibri"/>
            </a:endParaRPr>
          </a:p>
        </p:txBody>
      </p:sp>
      <p:sp>
        <p:nvSpPr>
          <p:cNvPr id="19" name="Rectangle 18">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10;&#10;Description automatically generated">
            <a:extLst>
              <a:ext uri="{FF2B5EF4-FFF2-40B4-BE49-F238E27FC236}">
                <a16:creationId xmlns:a16="http://schemas.microsoft.com/office/drawing/2014/main" id="{AED6AC32-385A-4D2C-9F9B-8CD466B113FF}"/>
              </a:ext>
            </a:extLst>
          </p:cNvPr>
          <p:cNvPicPr>
            <a:picLocks noChangeAspect="1"/>
          </p:cNvPicPr>
          <p:nvPr/>
        </p:nvPicPr>
        <p:blipFill rotWithShape="1">
          <a:blip r:embed="rId2"/>
          <a:srcRect l="7085" t="5191" r="6680"/>
          <a:stretch/>
        </p:blipFill>
        <p:spPr>
          <a:xfrm>
            <a:off x="6930493" y="1897881"/>
            <a:ext cx="4223252" cy="3122521"/>
          </a:xfrm>
          <a:prstGeom prst="rect">
            <a:avLst/>
          </a:prstGeom>
        </p:spPr>
      </p:pic>
      <p:cxnSp>
        <p:nvCxnSpPr>
          <p:cNvPr id="21" name="Straight Connector 20">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7075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B067A-78AB-4DEE-8C2E-E7A96B582F0F}"/>
              </a:ext>
            </a:extLst>
          </p:cNvPr>
          <p:cNvSpPr>
            <a:spLocks noGrp="1"/>
          </p:cNvSpPr>
          <p:nvPr>
            <p:ph type="title"/>
          </p:nvPr>
        </p:nvSpPr>
        <p:spPr>
          <a:xfrm>
            <a:off x="333499" y="384917"/>
            <a:ext cx="7724899" cy="1325563"/>
          </a:xfrm>
        </p:spPr>
        <p:txBody>
          <a:bodyPr/>
          <a:lstStyle/>
          <a:p>
            <a:r>
              <a:rPr lang="en-US">
                <a:cs typeface="Calibri Light"/>
              </a:rPr>
              <a:t>Indigenous Meteoric Connection </a:t>
            </a:r>
            <a:endParaRPr lang="en-US"/>
          </a:p>
        </p:txBody>
      </p:sp>
      <p:pic>
        <p:nvPicPr>
          <p:cNvPr id="4" name="Picture 4" descr="Map&#10;&#10;Description automatically generated">
            <a:extLst>
              <a:ext uri="{FF2B5EF4-FFF2-40B4-BE49-F238E27FC236}">
                <a16:creationId xmlns:a16="http://schemas.microsoft.com/office/drawing/2014/main" id="{3DFE8237-0E65-4969-8C89-A780389FBBD9}"/>
              </a:ext>
            </a:extLst>
          </p:cNvPr>
          <p:cNvPicPr>
            <a:picLocks noGrp="1" noChangeAspect="1"/>
          </p:cNvPicPr>
          <p:nvPr>
            <p:ph idx="1"/>
          </p:nvPr>
        </p:nvPicPr>
        <p:blipFill>
          <a:blip r:embed="rId2"/>
          <a:stretch>
            <a:fillRect/>
          </a:stretch>
        </p:blipFill>
        <p:spPr>
          <a:xfrm>
            <a:off x="5965171" y="3132691"/>
            <a:ext cx="5819775" cy="3524250"/>
          </a:xfrm>
        </p:spPr>
      </p:pic>
      <p:sp>
        <p:nvSpPr>
          <p:cNvPr id="5" name="TextBox 4">
            <a:extLst>
              <a:ext uri="{FF2B5EF4-FFF2-40B4-BE49-F238E27FC236}">
                <a16:creationId xmlns:a16="http://schemas.microsoft.com/office/drawing/2014/main" id="{9BC0CE62-B8E1-4469-ADA9-CB85489FC0FF}"/>
              </a:ext>
            </a:extLst>
          </p:cNvPr>
          <p:cNvSpPr txBox="1"/>
          <p:nvPr/>
        </p:nvSpPr>
        <p:spPr>
          <a:xfrm>
            <a:off x="8153399" y="4175313"/>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Central</a:t>
            </a:r>
            <a:endParaRPr lang="en-US" sz="1400">
              <a:cs typeface="Calibri"/>
            </a:endParaRPr>
          </a:p>
          <a:p>
            <a:r>
              <a:rPr lang="en-US" sz="1400"/>
              <a:t> Australia</a:t>
            </a:r>
          </a:p>
        </p:txBody>
      </p:sp>
      <p:sp>
        <p:nvSpPr>
          <p:cNvPr id="7" name="TextBox 6">
            <a:extLst>
              <a:ext uri="{FF2B5EF4-FFF2-40B4-BE49-F238E27FC236}">
                <a16:creationId xmlns:a16="http://schemas.microsoft.com/office/drawing/2014/main" id="{217AE7E6-F2C8-4621-887B-F2DE1C3E3D41}"/>
              </a:ext>
            </a:extLst>
          </p:cNvPr>
          <p:cNvSpPr txBox="1"/>
          <p:nvPr/>
        </p:nvSpPr>
        <p:spPr>
          <a:xfrm>
            <a:off x="841562" y="1984562"/>
            <a:ext cx="474905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l">
              <a:buFont typeface="Arial"/>
              <a:buChar char="•"/>
            </a:pPr>
            <a:endParaRPr lang="en-US" sz="2800">
              <a:cs typeface="Calibri"/>
            </a:endParaRPr>
          </a:p>
        </p:txBody>
      </p:sp>
      <p:sp>
        <p:nvSpPr>
          <p:cNvPr id="9" name="Content Placeholder 2">
            <a:extLst>
              <a:ext uri="{FF2B5EF4-FFF2-40B4-BE49-F238E27FC236}">
                <a16:creationId xmlns:a16="http://schemas.microsoft.com/office/drawing/2014/main" id="{E1312497-0324-4335-8B37-1041C5AD6F74}"/>
              </a:ext>
            </a:extLst>
          </p:cNvPr>
          <p:cNvSpPr txBox="1">
            <a:spLocks/>
          </p:cNvSpPr>
          <p:nvPr/>
        </p:nvSpPr>
        <p:spPr>
          <a:xfrm>
            <a:off x="513230" y="1825625"/>
            <a:ext cx="5183714" cy="430346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a:cs typeface="Calibri"/>
              </a:rPr>
              <a:t>Tribes in Northern and Central Australia have deep cultural ties to meteoric phenomena</a:t>
            </a:r>
          </a:p>
          <a:p>
            <a:r>
              <a:rPr lang="en-CA">
                <a:cs typeface="Calibri"/>
              </a:rPr>
              <a:t>Beliefs widely vary from evil spirits to bringers of life</a:t>
            </a:r>
          </a:p>
          <a:p>
            <a:r>
              <a:rPr lang="en-CA">
                <a:cs typeface="Calibri"/>
              </a:rPr>
              <a:t>Strong ties could possibly be due to open landscape that allowed for easy viewing of meteors and easy discovery of meteorites/craters</a:t>
            </a:r>
          </a:p>
          <a:p>
            <a:endParaRPr lang="en-CA">
              <a:cs typeface="Calibri"/>
            </a:endParaRPr>
          </a:p>
          <a:p>
            <a:endParaRPr lang="en-CA" sz="2000">
              <a:cs typeface="Calibri"/>
            </a:endParaRPr>
          </a:p>
        </p:txBody>
      </p:sp>
      <p:pic>
        <p:nvPicPr>
          <p:cNvPr id="11" name="Picture 11" descr="A picture containing text, fabric&#10;&#10;Description automatically generated">
            <a:extLst>
              <a:ext uri="{FF2B5EF4-FFF2-40B4-BE49-F238E27FC236}">
                <a16:creationId xmlns:a16="http://schemas.microsoft.com/office/drawing/2014/main" id="{4983BA39-E40F-4D56-9DA8-D6BD1CB1533C}"/>
              </a:ext>
            </a:extLst>
          </p:cNvPr>
          <p:cNvPicPr>
            <a:picLocks noChangeAspect="1"/>
          </p:cNvPicPr>
          <p:nvPr/>
        </p:nvPicPr>
        <p:blipFill>
          <a:blip r:embed="rId3"/>
          <a:stretch>
            <a:fillRect/>
          </a:stretch>
        </p:blipFill>
        <p:spPr>
          <a:xfrm>
            <a:off x="8691283" y="442505"/>
            <a:ext cx="2743200" cy="2543991"/>
          </a:xfrm>
          <a:prstGeom prst="rect">
            <a:avLst/>
          </a:prstGeom>
        </p:spPr>
      </p:pic>
      <p:sp>
        <p:nvSpPr>
          <p:cNvPr id="8" name="TextBox 7">
            <a:extLst>
              <a:ext uri="{FF2B5EF4-FFF2-40B4-BE49-F238E27FC236}">
                <a16:creationId xmlns:a16="http://schemas.microsoft.com/office/drawing/2014/main" id="{656447FF-C6DA-4ABF-ABBC-9930A4285609}"/>
              </a:ext>
            </a:extLst>
          </p:cNvPr>
          <p:cNvSpPr txBox="1"/>
          <p:nvPr/>
        </p:nvSpPr>
        <p:spPr>
          <a:xfrm>
            <a:off x="6584868" y="132607"/>
            <a:ext cx="5672446" cy="8156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ea typeface="+mn-lt"/>
                <a:cs typeface="+mn-lt"/>
              </a:rPr>
              <a:t>Hamacher, Duane &amp; Norris, Ray. (2010). Australian Aboriginal Geomythology: Eyewitness Accounts of Cosmic Impacts?. 22.</a:t>
            </a:r>
            <a:r>
              <a:rPr lang="en-US">
                <a:ea typeface="+mn-lt"/>
                <a:cs typeface="+mn-lt"/>
              </a:rPr>
              <a:t> </a:t>
            </a:r>
          </a:p>
          <a:p>
            <a:pPr algn="l"/>
            <a:endParaRPr lang="en-US">
              <a:cs typeface="Calibri"/>
            </a:endParaRPr>
          </a:p>
        </p:txBody>
      </p:sp>
    </p:spTree>
    <p:extLst>
      <p:ext uri="{BB962C8B-B14F-4D97-AF65-F5344CB8AC3E}">
        <p14:creationId xmlns:p14="http://schemas.microsoft.com/office/powerpoint/2010/main" val="1273269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5FC22F-A567-40F2-B329-828036ED7C66}"/>
              </a:ext>
            </a:extLst>
          </p:cNvPr>
          <p:cNvSpPr>
            <a:spLocks noGrp="1"/>
          </p:cNvSpPr>
          <p:nvPr>
            <p:ph type="title"/>
          </p:nvPr>
        </p:nvSpPr>
        <p:spPr>
          <a:xfrm>
            <a:off x="589560" y="856180"/>
            <a:ext cx="4560584" cy="1128068"/>
          </a:xfrm>
        </p:spPr>
        <p:txBody>
          <a:bodyPr anchor="ctr">
            <a:normAutofit/>
          </a:bodyPr>
          <a:lstStyle/>
          <a:p>
            <a:r>
              <a:rPr lang="en-CA" sz="4000"/>
              <a:t>Acknowledgments </a:t>
            </a:r>
            <a:endParaRPr lang="en-US" sz="4000"/>
          </a:p>
        </p:txBody>
      </p:sp>
      <p:grpSp>
        <p:nvGrpSpPr>
          <p:cNvPr id="7"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7D42431-0317-4880-AAF5-737FDB73BEF2}"/>
              </a:ext>
            </a:extLst>
          </p:cNvPr>
          <p:cNvSpPr>
            <a:spLocks noGrp="1"/>
          </p:cNvSpPr>
          <p:nvPr>
            <p:ph idx="1"/>
          </p:nvPr>
        </p:nvSpPr>
        <p:spPr>
          <a:xfrm>
            <a:off x="590719" y="2330505"/>
            <a:ext cx="4559425" cy="3979585"/>
          </a:xfrm>
        </p:spPr>
        <p:txBody>
          <a:bodyPr vert="horz" lIns="91440" tIns="45720" rIns="91440" bIns="45720" rtlCol="0" anchor="ctr">
            <a:normAutofit/>
          </a:bodyPr>
          <a:lstStyle/>
          <a:p>
            <a:r>
              <a:rPr lang="en-CA" sz="2000">
                <a:cs typeface="Calibri"/>
              </a:rPr>
              <a:t>Thank you to Bob Sica, graduate course teaching expert</a:t>
            </a:r>
            <a:endParaRPr lang="en-US" sz="2000"/>
          </a:p>
          <a:p>
            <a:r>
              <a:rPr lang="en-CA" sz="2000">
                <a:ea typeface="+mn-lt"/>
                <a:cs typeface="+mn-lt"/>
              </a:rPr>
              <a:t>Thank you to Martin Mlynczak, Senior Research Scientist (NASA), SABER Principal Investigator, mesosphere energy budget expert </a:t>
            </a:r>
          </a:p>
          <a:p>
            <a:r>
              <a:rPr lang="en-CA" sz="2000">
                <a:ea typeface="+mn-lt"/>
                <a:cs typeface="+mn-lt"/>
              </a:rPr>
              <a:t>Thank you to our supervisor Professor </a:t>
            </a:r>
            <a:br>
              <a:rPr lang="en-CA" sz="2000">
                <a:ea typeface="+mn-lt"/>
                <a:cs typeface="+mn-lt"/>
              </a:rPr>
            </a:br>
            <a:r>
              <a:rPr lang="en-CA" sz="2000">
                <a:ea typeface="+mn-lt"/>
                <a:cs typeface="+mn-lt"/>
              </a:rPr>
              <a:t>Peter Brown, meteor expert</a:t>
            </a:r>
            <a:endParaRPr lang="en-CA" sz="2000">
              <a:cs typeface="Calibri"/>
            </a:endParaRPr>
          </a:p>
          <a:p>
            <a:endParaRPr lang="en-CA" sz="2000">
              <a:cs typeface="Calibri"/>
            </a:endParaRPr>
          </a:p>
          <a:p>
            <a:endParaRPr lang="en-CA" sz="2000">
              <a:cs typeface="Calibri"/>
            </a:endParaRP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text, monitor, television, indoor&#10;&#10;Description automatically generated">
            <a:extLst>
              <a:ext uri="{FF2B5EF4-FFF2-40B4-BE49-F238E27FC236}">
                <a16:creationId xmlns:a16="http://schemas.microsoft.com/office/drawing/2014/main" id="{72D6A45B-D0F6-485E-AEC1-B44C7052E48B}"/>
              </a:ext>
            </a:extLst>
          </p:cNvPr>
          <p:cNvPicPr>
            <a:picLocks noChangeAspect="1"/>
          </p:cNvPicPr>
          <p:nvPr/>
        </p:nvPicPr>
        <p:blipFill rotWithShape="1">
          <a:blip r:embed="rId2"/>
          <a:srcRect l="22644" r="4653" b="2"/>
          <a:stretch/>
        </p:blipFill>
        <p:spPr>
          <a:xfrm rot="5400000">
            <a:off x="6060845" y="716295"/>
            <a:ext cx="5259296" cy="5425410"/>
          </a:xfrm>
          <a:prstGeom prst="rect">
            <a:avLst/>
          </a:prstGeom>
        </p:spPr>
      </p:pic>
    </p:spTree>
    <p:extLst>
      <p:ext uri="{BB962C8B-B14F-4D97-AF65-F5344CB8AC3E}">
        <p14:creationId xmlns:p14="http://schemas.microsoft.com/office/powerpoint/2010/main" val="3132481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2244-D4E9-4D36-99BB-AD3305C1E2A7}"/>
              </a:ext>
            </a:extLst>
          </p:cNvPr>
          <p:cNvSpPr>
            <a:spLocks noGrp="1"/>
          </p:cNvSpPr>
          <p:nvPr>
            <p:ph type="title"/>
          </p:nvPr>
        </p:nvSpPr>
        <p:spPr/>
        <p:txBody>
          <a:bodyPr/>
          <a:lstStyle/>
          <a:p>
            <a:r>
              <a:rPr lang="en-US" err="1">
                <a:ea typeface="+mj-lt"/>
                <a:cs typeface="+mj-lt"/>
              </a:rPr>
              <a:t>Arrente</a:t>
            </a:r>
            <a:r>
              <a:rPr lang="en-US">
                <a:ea typeface="+mj-lt"/>
                <a:cs typeface="+mj-lt"/>
              </a:rPr>
              <a:t> Tribe </a:t>
            </a:r>
            <a:endParaRPr lang="en-US"/>
          </a:p>
        </p:txBody>
      </p:sp>
      <p:sp>
        <p:nvSpPr>
          <p:cNvPr id="3" name="Content Placeholder 2">
            <a:extLst>
              <a:ext uri="{FF2B5EF4-FFF2-40B4-BE49-F238E27FC236}">
                <a16:creationId xmlns:a16="http://schemas.microsoft.com/office/drawing/2014/main" id="{76AAD749-8311-46DF-8460-8433B7656EAB}"/>
              </a:ext>
            </a:extLst>
          </p:cNvPr>
          <p:cNvSpPr>
            <a:spLocks noGrp="1"/>
          </p:cNvSpPr>
          <p:nvPr>
            <p:ph idx="1"/>
          </p:nvPr>
        </p:nvSpPr>
        <p:spPr>
          <a:xfrm>
            <a:off x="378759" y="3293596"/>
            <a:ext cx="10515600" cy="4351338"/>
          </a:xfrm>
        </p:spPr>
        <p:txBody>
          <a:bodyPr vert="horz" lIns="91440" tIns="45720" rIns="91440" bIns="45720" rtlCol="0" anchor="t">
            <a:normAutofit/>
          </a:bodyPr>
          <a:lstStyle/>
          <a:p>
            <a:r>
              <a:rPr lang="en-US">
                <a:cs typeface="Calibri"/>
              </a:rPr>
              <a:t>Believed meteors contained evil magic known as </a:t>
            </a:r>
            <a:r>
              <a:rPr lang="en-US" err="1">
                <a:cs typeface="Calibri"/>
              </a:rPr>
              <a:t>Arungquilta</a:t>
            </a:r>
            <a:r>
              <a:rPr lang="en-US">
                <a:cs typeface="Calibri"/>
              </a:rPr>
              <a:t> that was meant to harm others</a:t>
            </a:r>
          </a:p>
          <a:p>
            <a:r>
              <a:rPr lang="en-US">
                <a:cs typeface="Calibri"/>
              </a:rPr>
              <a:t>Ceremonies were preformed to harness this magic for murderous purposes</a:t>
            </a:r>
          </a:p>
          <a:p>
            <a:r>
              <a:rPr lang="en-US">
                <a:cs typeface="Calibri"/>
              </a:rPr>
              <a:t>Usually involved throwing a stick or spear towards an enemy, and waiting for a meteor to appear and "confirm" the kill</a:t>
            </a:r>
          </a:p>
          <a:p>
            <a:r>
              <a:rPr lang="en-US">
                <a:cs typeface="Calibri"/>
              </a:rPr>
              <a:t>Commonly used on someone that broke a taboo as well as enemies</a:t>
            </a:r>
          </a:p>
        </p:txBody>
      </p:sp>
      <p:pic>
        <p:nvPicPr>
          <p:cNvPr id="4" name="Picture 4" descr="A picture containing fabric&#10;&#10;Description automatically generated">
            <a:extLst>
              <a:ext uri="{FF2B5EF4-FFF2-40B4-BE49-F238E27FC236}">
                <a16:creationId xmlns:a16="http://schemas.microsoft.com/office/drawing/2014/main" id="{2E68D119-BB65-4391-94E4-18D7418128AD}"/>
              </a:ext>
            </a:extLst>
          </p:cNvPr>
          <p:cNvPicPr>
            <a:picLocks noChangeAspect="1"/>
          </p:cNvPicPr>
          <p:nvPr/>
        </p:nvPicPr>
        <p:blipFill>
          <a:blip r:embed="rId2"/>
          <a:stretch>
            <a:fillRect/>
          </a:stretch>
        </p:blipFill>
        <p:spPr>
          <a:xfrm>
            <a:off x="4545105" y="909241"/>
            <a:ext cx="6228227" cy="2013931"/>
          </a:xfrm>
          <a:prstGeom prst="rect">
            <a:avLst/>
          </a:prstGeom>
        </p:spPr>
      </p:pic>
      <p:sp>
        <p:nvSpPr>
          <p:cNvPr id="5" name="TextBox 4">
            <a:extLst>
              <a:ext uri="{FF2B5EF4-FFF2-40B4-BE49-F238E27FC236}">
                <a16:creationId xmlns:a16="http://schemas.microsoft.com/office/drawing/2014/main" id="{63BEA699-7346-4D29-868D-B436E2125214}"/>
              </a:ext>
            </a:extLst>
          </p:cNvPr>
          <p:cNvSpPr txBox="1"/>
          <p:nvPr/>
        </p:nvSpPr>
        <p:spPr>
          <a:xfrm>
            <a:off x="8366312" y="29135"/>
            <a:ext cx="371811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ea typeface="+mn-lt"/>
                <a:cs typeface="+mn-lt"/>
              </a:rPr>
              <a:t> Hamacher, D.W. and Norris, R.P. (2010) Meteors in Australian Aboriginal </a:t>
            </a:r>
            <a:r>
              <a:rPr lang="en-US" sz="800" err="1">
                <a:ea typeface="+mn-lt"/>
                <a:cs typeface="+mn-lt"/>
              </a:rPr>
              <a:t>Dreamings</a:t>
            </a:r>
            <a:r>
              <a:rPr lang="en-US" sz="800">
                <a:ea typeface="+mn-lt"/>
                <a:cs typeface="+mn-lt"/>
              </a:rPr>
              <a:t>, WGN – Journal of the International Meteor Organization, 38(3), 87-98</a:t>
            </a:r>
            <a:endParaRPr lang="en-US" sz="800"/>
          </a:p>
        </p:txBody>
      </p:sp>
    </p:spTree>
    <p:extLst>
      <p:ext uri="{BB962C8B-B14F-4D97-AF65-F5344CB8AC3E}">
        <p14:creationId xmlns:p14="http://schemas.microsoft.com/office/powerpoint/2010/main" val="3338289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F65F0-A02E-4811-8C54-08B9A2B5354E}"/>
              </a:ext>
            </a:extLst>
          </p:cNvPr>
          <p:cNvSpPr>
            <a:spLocks noGrp="1"/>
          </p:cNvSpPr>
          <p:nvPr>
            <p:ph type="title"/>
          </p:nvPr>
        </p:nvSpPr>
        <p:spPr/>
        <p:txBody>
          <a:bodyPr/>
          <a:lstStyle/>
          <a:p>
            <a:r>
              <a:rPr lang="en-US" err="1">
                <a:ea typeface="+mj-lt"/>
                <a:cs typeface="+mj-lt"/>
              </a:rPr>
              <a:t>Lurijta</a:t>
            </a:r>
            <a:r>
              <a:rPr lang="en-US">
                <a:ea typeface="+mj-lt"/>
                <a:cs typeface="+mj-lt"/>
              </a:rPr>
              <a:t> Tribe </a:t>
            </a:r>
            <a:endParaRPr lang="en-US"/>
          </a:p>
        </p:txBody>
      </p:sp>
      <p:sp>
        <p:nvSpPr>
          <p:cNvPr id="3" name="Content Placeholder 2">
            <a:extLst>
              <a:ext uri="{FF2B5EF4-FFF2-40B4-BE49-F238E27FC236}">
                <a16:creationId xmlns:a16="http://schemas.microsoft.com/office/drawing/2014/main" id="{645B0799-9E62-460E-8FA6-69D0DB44F6CC}"/>
              </a:ext>
            </a:extLst>
          </p:cNvPr>
          <p:cNvSpPr>
            <a:spLocks noGrp="1"/>
          </p:cNvSpPr>
          <p:nvPr>
            <p:ph idx="1"/>
          </p:nvPr>
        </p:nvSpPr>
        <p:spPr>
          <a:xfrm>
            <a:off x="345141" y="1825625"/>
            <a:ext cx="10515600" cy="4351338"/>
          </a:xfrm>
        </p:spPr>
        <p:txBody>
          <a:bodyPr vert="horz" lIns="91440" tIns="45720" rIns="91440" bIns="45720" rtlCol="0" anchor="t">
            <a:normAutofit/>
          </a:bodyPr>
          <a:lstStyle/>
          <a:p>
            <a:r>
              <a:rPr lang="en-US">
                <a:cs typeface="Calibri"/>
              </a:rPr>
              <a:t>Believed meteorites were sacred objects, thrown </a:t>
            </a:r>
            <a:br>
              <a:rPr lang="en-US">
                <a:cs typeface="Calibri"/>
              </a:rPr>
            </a:br>
            <a:r>
              <a:rPr lang="en-US">
                <a:cs typeface="Calibri"/>
              </a:rPr>
              <a:t>down to Earth by celestial deities</a:t>
            </a:r>
          </a:p>
          <a:p>
            <a:r>
              <a:rPr lang="en-US">
                <a:cs typeface="Calibri"/>
              </a:rPr>
              <a:t>Commonly found meteorites and used them </a:t>
            </a:r>
            <a:br>
              <a:rPr lang="en-US">
                <a:cs typeface="Calibri"/>
              </a:rPr>
            </a:br>
            <a:r>
              <a:rPr lang="en-US">
                <a:cs typeface="Calibri"/>
              </a:rPr>
              <a:t>to create ritual tools</a:t>
            </a:r>
          </a:p>
          <a:p>
            <a:r>
              <a:rPr lang="en-US">
                <a:cs typeface="Calibri"/>
              </a:rPr>
              <a:t>Tell stories of "glowing stones" falling onto one </a:t>
            </a:r>
            <a:br>
              <a:rPr lang="en-US">
                <a:cs typeface="Calibri"/>
              </a:rPr>
            </a:br>
            <a:r>
              <a:rPr lang="en-US">
                <a:cs typeface="Calibri"/>
              </a:rPr>
              <a:t>of their campsites and killing a man</a:t>
            </a:r>
          </a:p>
          <a:p>
            <a:r>
              <a:rPr lang="en-US">
                <a:cs typeface="Calibri"/>
              </a:rPr>
              <a:t>Believed this man was punished by the </a:t>
            </a:r>
            <a:br>
              <a:rPr lang="en-US">
                <a:cs typeface="Calibri"/>
              </a:rPr>
            </a:br>
            <a:r>
              <a:rPr lang="en-US">
                <a:cs typeface="Calibri"/>
              </a:rPr>
              <a:t>Gods for his secrets</a:t>
            </a:r>
          </a:p>
          <a:p>
            <a:endParaRPr lang="en-US">
              <a:cs typeface="Calibri"/>
            </a:endParaRPr>
          </a:p>
          <a:p>
            <a:endParaRPr lang="en-US">
              <a:cs typeface="Calibri"/>
            </a:endParaRPr>
          </a:p>
        </p:txBody>
      </p:sp>
      <p:pic>
        <p:nvPicPr>
          <p:cNvPr id="5" name="Picture 5" descr="A picture containing plate, slice, sliced, arranged&#10;&#10;Description automatically generated">
            <a:extLst>
              <a:ext uri="{FF2B5EF4-FFF2-40B4-BE49-F238E27FC236}">
                <a16:creationId xmlns:a16="http://schemas.microsoft.com/office/drawing/2014/main" id="{692AF64F-0554-4533-8FAD-A2783B15FDCE}"/>
              </a:ext>
            </a:extLst>
          </p:cNvPr>
          <p:cNvPicPr>
            <a:picLocks noChangeAspect="1"/>
          </p:cNvPicPr>
          <p:nvPr/>
        </p:nvPicPr>
        <p:blipFill>
          <a:blip r:embed="rId2"/>
          <a:stretch>
            <a:fillRect/>
          </a:stretch>
        </p:blipFill>
        <p:spPr>
          <a:xfrm>
            <a:off x="8265458" y="564714"/>
            <a:ext cx="3426758" cy="2512479"/>
          </a:xfrm>
          <a:prstGeom prst="rect">
            <a:avLst/>
          </a:prstGeom>
        </p:spPr>
      </p:pic>
      <p:pic>
        <p:nvPicPr>
          <p:cNvPr id="6" name="Picture 6">
            <a:extLst>
              <a:ext uri="{FF2B5EF4-FFF2-40B4-BE49-F238E27FC236}">
                <a16:creationId xmlns:a16="http://schemas.microsoft.com/office/drawing/2014/main" id="{7F7D6543-A5E0-4649-A7AD-63D0B4CB3F23}"/>
              </a:ext>
            </a:extLst>
          </p:cNvPr>
          <p:cNvPicPr>
            <a:picLocks noChangeAspect="1"/>
          </p:cNvPicPr>
          <p:nvPr/>
        </p:nvPicPr>
        <p:blipFill>
          <a:blip r:embed="rId3"/>
          <a:stretch>
            <a:fillRect/>
          </a:stretch>
        </p:blipFill>
        <p:spPr>
          <a:xfrm>
            <a:off x="7873253" y="3529175"/>
            <a:ext cx="4031876" cy="2545091"/>
          </a:xfrm>
          <a:prstGeom prst="rect">
            <a:avLst/>
          </a:prstGeom>
        </p:spPr>
      </p:pic>
      <p:sp>
        <p:nvSpPr>
          <p:cNvPr id="7" name="TextBox 6">
            <a:extLst>
              <a:ext uri="{FF2B5EF4-FFF2-40B4-BE49-F238E27FC236}">
                <a16:creationId xmlns:a16="http://schemas.microsoft.com/office/drawing/2014/main" id="{3F2C0A0D-EFF4-4950-B303-2A2B907F9265}"/>
              </a:ext>
            </a:extLst>
          </p:cNvPr>
          <p:cNvSpPr txBox="1"/>
          <p:nvPr/>
        </p:nvSpPr>
        <p:spPr>
          <a:xfrm>
            <a:off x="8702488" y="6517341"/>
            <a:ext cx="335952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a:ea typeface="+mn-lt"/>
                <a:cs typeface="+mn-lt"/>
              </a:rPr>
              <a:t>https://www.ancient-origins.net/artifacts-other-artifacts-news/written-stone-neolithic-weapons-and-tools-australian-aboriginals</a:t>
            </a:r>
            <a:endParaRPr lang="en-US" sz="800"/>
          </a:p>
        </p:txBody>
      </p:sp>
    </p:spTree>
    <p:extLst>
      <p:ext uri="{BB962C8B-B14F-4D97-AF65-F5344CB8AC3E}">
        <p14:creationId xmlns:p14="http://schemas.microsoft.com/office/powerpoint/2010/main" val="15888820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C3DC7-33D0-41C6-B4C3-AD3893BE8F7E}"/>
              </a:ext>
            </a:extLst>
          </p:cNvPr>
          <p:cNvSpPr>
            <a:spLocks noGrp="1"/>
          </p:cNvSpPr>
          <p:nvPr>
            <p:ph type="title"/>
          </p:nvPr>
        </p:nvSpPr>
        <p:spPr/>
        <p:txBody>
          <a:bodyPr/>
          <a:lstStyle/>
          <a:p>
            <a:r>
              <a:rPr lang="en-US">
                <a:ea typeface="+mj-lt"/>
                <a:cs typeface="+mj-lt"/>
              </a:rPr>
              <a:t>Creation Stories</a:t>
            </a:r>
            <a:endParaRPr lang="en-US">
              <a:cs typeface="Calibri Light"/>
            </a:endParaRPr>
          </a:p>
        </p:txBody>
      </p:sp>
      <p:sp>
        <p:nvSpPr>
          <p:cNvPr id="3" name="Content Placeholder 2">
            <a:extLst>
              <a:ext uri="{FF2B5EF4-FFF2-40B4-BE49-F238E27FC236}">
                <a16:creationId xmlns:a16="http://schemas.microsoft.com/office/drawing/2014/main" id="{EA51D834-6D0F-4EAC-AC28-3EBA08275A1E}"/>
              </a:ext>
            </a:extLst>
          </p:cNvPr>
          <p:cNvSpPr>
            <a:spLocks noGrp="1"/>
          </p:cNvSpPr>
          <p:nvPr>
            <p:ph idx="1"/>
          </p:nvPr>
        </p:nvSpPr>
        <p:spPr>
          <a:xfrm>
            <a:off x="445994" y="1836831"/>
            <a:ext cx="10515600" cy="4351338"/>
          </a:xfrm>
        </p:spPr>
        <p:txBody>
          <a:bodyPr vert="horz" lIns="91440" tIns="45720" rIns="91440" bIns="45720" rtlCol="0" anchor="t">
            <a:normAutofit/>
          </a:bodyPr>
          <a:lstStyle/>
          <a:p>
            <a:r>
              <a:rPr lang="en-US">
                <a:cs typeface="Calibri"/>
              </a:rPr>
              <a:t>Commonly held belief is that comet </a:t>
            </a:r>
            <a:br>
              <a:rPr lang="en-US">
                <a:cs typeface="Calibri"/>
              </a:rPr>
            </a:br>
            <a:r>
              <a:rPr lang="en-US">
                <a:cs typeface="Calibri"/>
              </a:rPr>
              <a:t>debris brought life to the planet Earth</a:t>
            </a:r>
          </a:p>
          <a:p>
            <a:r>
              <a:rPr lang="en-US">
                <a:cs typeface="Calibri"/>
              </a:rPr>
              <a:t>Life bringing meteor named "Kulu" was </a:t>
            </a:r>
            <a:br>
              <a:rPr lang="en-US">
                <a:cs typeface="Calibri"/>
              </a:rPr>
            </a:br>
            <a:r>
              <a:rPr lang="en-US">
                <a:cs typeface="Calibri"/>
              </a:rPr>
              <a:t>thrown by a "great old man" splitting </a:t>
            </a:r>
            <a:br>
              <a:rPr lang="en-US">
                <a:cs typeface="Calibri"/>
              </a:rPr>
            </a:br>
            <a:r>
              <a:rPr lang="en-US">
                <a:cs typeface="Calibri"/>
              </a:rPr>
              <a:t>into three pieces on arrival</a:t>
            </a:r>
          </a:p>
          <a:p>
            <a:r>
              <a:rPr lang="en-US">
                <a:cs typeface="Calibri"/>
              </a:rPr>
              <a:t>Consistent with Western sciences best </a:t>
            </a:r>
            <a:br>
              <a:rPr lang="en-US">
                <a:cs typeface="Calibri"/>
              </a:rPr>
            </a:br>
            <a:r>
              <a:rPr lang="en-US">
                <a:cs typeface="Calibri"/>
              </a:rPr>
              <a:t>creation theory</a:t>
            </a:r>
          </a:p>
          <a:p>
            <a:r>
              <a:rPr lang="en-US">
                <a:cs typeface="Calibri"/>
              </a:rPr>
              <a:t>Wolfe Creek Crater created 3000 </a:t>
            </a:r>
            <a:br>
              <a:rPr lang="en-US">
                <a:cs typeface="Calibri"/>
              </a:rPr>
            </a:br>
            <a:r>
              <a:rPr lang="en-US">
                <a:cs typeface="Calibri"/>
              </a:rPr>
              <a:t>years ago </a:t>
            </a:r>
          </a:p>
          <a:p>
            <a:endParaRPr lang="en-US">
              <a:cs typeface="Calibri"/>
            </a:endParaRPr>
          </a:p>
        </p:txBody>
      </p:sp>
      <p:pic>
        <p:nvPicPr>
          <p:cNvPr id="4" name="Picture 4" descr="A picture containing nature&#10;&#10;Description automatically generated">
            <a:extLst>
              <a:ext uri="{FF2B5EF4-FFF2-40B4-BE49-F238E27FC236}">
                <a16:creationId xmlns:a16="http://schemas.microsoft.com/office/drawing/2014/main" id="{F5ED1D51-50B8-497B-A51B-5CAD6C2B15BF}"/>
              </a:ext>
            </a:extLst>
          </p:cNvPr>
          <p:cNvPicPr>
            <a:picLocks noChangeAspect="1"/>
          </p:cNvPicPr>
          <p:nvPr/>
        </p:nvPicPr>
        <p:blipFill>
          <a:blip r:embed="rId2"/>
          <a:stretch>
            <a:fillRect/>
          </a:stretch>
        </p:blipFill>
        <p:spPr>
          <a:xfrm>
            <a:off x="7077634" y="3190213"/>
            <a:ext cx="4905934" cy="3424720"/>
          </a:xfrm>
          <a:prstGeom prst="rect">
            <a:avLst/>
          </a:prstGeom>
        </p:spPr>
      </p:pic>
      <p:pic>
        <p:nvPicPr>
          <p:cNvPr id="5" name="Picture 5" descr="A picture containing text, fabric&#10;&#10;Description automatically generated">
            <a:extLst>
              <a:ext uri="{FF2B5EF4-FFF2-40B4-BE49-F238E27FC236}">
                <a16:creationId xmlns:a16="http://schemas.microsoft.com/office/drawing/2014/main" id="{EA9696ED-DE86-4AF8-9D57-A508050CDA8C}"/>
              </a:ext>
            </a:extLst>
          </p:cNvPr>
          <p:cNvPicPr>
            <a:picLocks noChangeAspect="1"/>
          </p:cNvPicPr>
          <p:nvPr/>
        </p:nvPicPr>
        <p:blipFill>
          <a:blip r:embed="rId3"/>
          <a:stretch>
            <a:fillRect/>
          </a:stretch>
        </p:blipFill>
        <p:spPr>
          <a:xfrm>
            <a:off x="6472519" y="260380"/>
            <a:ext cx="5511052" cy="2359151"/>
          </a:xfrm>
          <a:prstGeom prst="rect">
            <a:avLst/>
          </a:prstGeom>
        </p:spPr>
      </p:pic>
      <p:sp>
        <p:nvSpPr>
          <p:cNvPr id="6" name="TextBox 5">
            <a:extLst>
              <a:ext uri="{FF2B5EF4-FFF2-40B4-BE49-F238E27FC236}">
                <a16:creationId xmlns:a16="http://schemas.microsoft.com/office/drawing/2014/main" id="{277B815C-05A3-4AB3-A526-DC9538076A1F}"/>
              </a:ext>
            </a:extLst>
          </p:cNvPr>
          <p:cNvSpPr txBox="1"/>
          <p:nvPr/>
        </p:nvSpPr>
        <p:spPr>
          <a:xfrm>
            <a:off x="9240371" y="6640606"/>
            <a:ext cx="2743200"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a:t>https://parks.dpaw.wa.gov.au/park/wolfe-creek-crater</a:t>
            </a:r>
            <a:endParaRPr lang="en-US" sz="800">
              <a:cs typeface="Calibri"/>
            </a:endParaRPr>
          </a:p>
        </p:txBody>
      </p:sp>
      <p:sp>
        <p:nvSpPr>
          <p:cNvPr id="7" name="TextBox 6">
            <a:extLst>
              <a:ext uri="{FF2B5EF4-FFF2-40B4-BE49-F238E27FC236}">
                <a16:creationId xmlns:a16="http://schemas.microsoft.com/office/drawing/2014/main" id="{90E90B80-8320-4B9E-B287-57A206C61BCA}"/>
              </a:ext>
            </a:extLst>
          </p:cNvPr>
          <p:cNvSpPr txBox="1"/>
          <p:nvPr/>
        </p:nvSpPr>
        <p:spPr>
          <a:xfrm>
            <a:off x="8825753" y="2628901"/>
            <a:ext cx="3157817"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a:ea typeface="+mn-lt"/>
                <a:cs typeface="+mn-lt"/>
              </a:rPr>
              <a:t>https://www.abc.net.au/science/articles/2011/03/15/3160848.htm</a:t>
            </a:r>
            <a:endParaRPr lang="en-US" sz="800"/>
          </a:p>
        </p:txBody>
      </p:sp>
    </p:spTree>
    <p:extLst>
      <p:ext uri="{BB962C8B-B14F-4D97-AF65-F5344CB8AC3E}">
        <p14:creationId xmlns:p14="http://schemas.microsoft.com/office/powerpoint/2010/main" val="30918991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39390B-5F4E-452F-BB43-E7C98B15F411}"/>
              </a:ext>
            </a:extLst>
          </p:cNvPr>
          <p:cNvSpPr>
            <a:spLocks noGrp="1"/>
          </p:cNvSpPr>
          <p:nvPr>
            <p:ph type="title"/>
          </p:nvPr>
        </p:nvSpPr>
        <p:spPr>
          <a:xfrm>
            <a:off x="808638" y="386930"/>
            <a:ext cx="9236700" cy="1188950"/>
          </a:xfrm>
        </p:spPr>
        <p:txBody>
          <a:bodyPr anchor="b">
            <a:normAutofit/>
          </a:bodyPr>
          <a:lstStyle/>
          <a:p>
            <a:r>
              <a:rPr lang="en-US" sz="5400">
                <a:cs typeface="Calibri Light"/>
              </a:rPr>
              <a:t>Summary</a:t>
            </a:r>
            <a:endParaRPr lang="en-US" sz="5400"/>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8ACEE51-8CFA-4BDB-8E28-A2F316322F5B}"/>
              </a:ext>
            </a:extLst>
          </p:cNvPr>
          <p:cNvSpPr>
            <a:spLocks noGrp="1"/>
          </p:cNvSpPr>
          <p:nvPr>
            <p:ph idx="1"/>
          </p:nvPr>
        </p:nvSpPr>
        <p:spPr>
          <a:xfrm>
            <a:off x="793660" y="2599509"/>
            <a:ext cx="10143668" cy="3435531"/>
          </a:xfrm>
        </p:spPr>
        <p:txBody>
          <a:bodyPr vert="horz" lIns="91440" tIns="45720" rIns="91440" bIns="45720" rtlCol="0" anchor="ctr">
            <a:normAutofit/>
          </a:bodyPr>
          <a:lstStyle/>
          <a:p>
            <a:r>
              <a:rPr lang="en-US" sz="2200">
                <a:cs typeface="Calibri"/>
              </a:rPr>
              <a:t>We attempted to recreate heating curves based off theoretical models and data we had available</a:t>
            </a:r>
          </a:p>
          <a:p>
            <a:r>
              <a:rPr lang="en-US" sz="2200">
                <a:cs typeface="Calibri"/>
              </a:rPr>
              <a:t>Although the rates were off by a few orders of magnitudes, the curves of the plots matched known trends </a:t>
            </a:r>
          </a:p>
          <a:p>
            <a:r>
              <a:rPr lang="en-US" sz="2200">
                <a:cs typeface="Calibri"/>
              </a:rPr>
              <a:t>Posible future work could include verifying parameters not explicitly listed in reference literature (we might end up showing Dr. Mylnzcak what we got) </a:t>
            </a:r>
          </a:p>
          <a:p>
            <a:r>
              <a:rPr lang="en-US" sz="2200">
                <a:cs typeface="Calibri"/>
              </a:rPr>
              <a:t>Incoming meteors do seem to have a small heat increase on the total theoretical heating rate (in K/day)</a:t>
            </a:r>
          </a:p>
          <a:p>
            <a:r>
              <a:rPr lang="en-US" sz="2200">
                <a:cs typeface="Calibri"/>
              </a:rPr>
              <a:t>Please refer to the reference section in the report for a full list of references </a:t>
            </a:r>
          </a:p>
          <a:p>
            <a:endParaRPr lang="en-US" sz="2200">
              <a:cs typeface="Calibri"/>
            </a:endParaRPr>
          </a:p>
        </p:txBody>
      </p:sp>
    </p:spTree>
    <p:extLst>
      <p:ext uri="{BB962C8B-B14F-4D97-AF65-F5344CB8AC3E}">
        <p14:creationId xmlns:p14="http://schemas.microsoft.com/office/powerpoint/2010/main" val="1840604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9E96D-456A-4564-B21F-30ADC368B2D8}"/>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CCA154F6-D9DC-4F06-B048-2C3E25CFE1BD}"/>
              </a:ext>
            </a:extLst>
          </p:cNvPr>
          <p:cNvSpPr>
            <a:spLocks noGrp="1"/>
          </p:cNvSpPr>
          <p:nvPr>
            <p:ph idx="1"/>
          </p:nvPr>
        </p:nvSpPr>
        <p:spPr/>
        <p:txBody>
          <a:bodyPr/>
          <a:lstStyle/>
          <a:p>
            <a:endParaRPr lang="en-CA"/>
          </a:p>
        </p:txBody>
      </p:sp>
      <p:pic>
        <p:nvPicPr>
          <p:cNvPr id="1026" name="Picture 2" descr="The easiest way to think about the atmosphere above our planet is to imagine an invisible shield that protects our planet from all the bad stuff that floats around in the universe.">
            <a:extLst>
              <a:ext uri="{FF2B5EF4-FFF2-40B4-BE49-F238E27FC236}">
                <a16:creationId xmlns:a16="http://schemas.microsoft.com/office/drawing/2014/main" id="{B1829045-1EEB-4F7C-BC29-65A43B17C6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24F8393-7394-434C-84E4-E1503157AB99}"/>
              </a:ext>
            </a:extLst>
          </p:cNvPr>
          <p:cNvSpPr txBox="1"/>
          <p:nvPr/>
        </p:nvSpPr>
        <p:spPr>
          <a:xfrm>
            <a:off x="8046748" y="6510852"/>
            <a:ext cx="4181383" cy="215444"/>
          </a:xfrm>
          <a:prstGeom prst="rect">
            <a:avLst/>
          </a:prstGeom>
          <a:noFill/>
        </p:spPr>
        <p:txBody>
          <a:bodyPr wrap="square" rtlCol="0">
            <a:spAutoFit/>
          </a:bodyPr>
          <a:lstStyle/>
          <a:p>
            <a:r>
              <a:rPr lang="en-CA" sz="800"/>
              <a:t>https://www.worldatlas.com/articles/what-are-the-5-layers-of-the-earth-s-atmosphere.html</a:t>
            </a:r>
          </a:p>
        </p:txBody>
      </p:sp>
    </p:spTree>
    <p:extLst>
      <p:ext uri="{BB962C8B-B14F-4D97-AF65-F5344CB8AC3E}">
        <p14:creationId xmlns:p14="http://schemas.microsoft.com/office/powerpoint/2010/main" val="275367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5" name="Rectangle 14">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7C004C-DD1E-4F0B-AE30-248C5A7C1037}"/>
              </a:ext>
            </a:extLst>
          </p:cNvPr>
          <p:cNvSpPr>
            <a:spLocks noGrp="1"/>
          </p:cNvSpPr>
          <p:nvPr>
            <p:ph type="title"/>
          </p:nvPr>
        </p:nvSpPr>
        <p:spPr>
          <a:xfrm>
            <a:off x="1043631" y="873940"/>
            <a:ext cx="5052369" cy="1035781"/>
          </a:xfrm>
        </p:spPr>
        <p:txBody>
          <a:bodyPr anchor="ctr">
            <a:normAutofit/>
          </a:bodyPr>
          <a:lstStyle/>
          <a:p>
            <a:r>
              <a:rPr lang="en-CA" sz="3600"/>
              <a:t>The Mesosphere</a:t>
            </a:r>
          </a:p>
        </p:txBody>
      </p:sp>
      <p:sp>
        <p:nvSpPr>
          <p:cNvPr id="3" name="Content Placeholder 2">
            <a:extLst>
              <a:ext uri="{FF2B5EF4-FFF2-40B4-BE49-F238E27FC236}">
                <a16:creationId xmlns:a16="http://schemas.microsoft.com/office/drawing/2014/main" id="{65DEC83B-F739-415E-80D4-238B09D255B9}"/>
              </a:ext>
            </a:extLst>
          </p:cNvPr>
          <p:cNvSpPr>
            <a:spLocks noGrp="1"/>
          </p:cNvSpPr>
          <p:nvPr>
            <p:ph idx="1"/>
          </p:nvPr>
        </p:nvSpPr>
        <p:spPr>
          <a:xfrm>
            <a:off x="1045029" y="2524721"/>
            <a:ext cx="4991629" cy="3677123"/>
          </a:xfrm>
        </p:spPr>
        <p:txBody>
          <a:bodyPr vert="horz" lIns="91440" tIns="45720" rIns="91440" bIns="45720" rtlCol="0" anchor="ctr">
            <a:normAutofit lnSpcReduction="10000"/>
          </a:bodyPr>
          <a:lstStyle/>
          <a:p>
            <a:endParaRPr lang="en-CA" sz="1800"/>
          </a:p>
          <a:p>
            <a:endParaRPr lang="en-CA" sz="1800"/>
          </a:p>
          <a:p>
            <a:r>
              <a:rPr lang="en-CA" sz="1800"/>
              <a:t>Region of atmosphere between 50-85 km</a:t>
            </a:r>
            <a:endParaRPr lang="en-CA">
              <a:cs typeface="Calibri"/>
            </a:endParaRPr>
          </a:p>
          <a:p>
            <a:r>
              <a:rPr lang="en-CA" sz="1800"/>
              <a:t>78% Nitrogen, 21% Oxygen, 1% other </a:t>
            </a:r>
            <a:endParaRPr lang="en-CA" sz="1800">
              <a:cs typeface="Calibri"/>
            </a:endParaRPr>
          </a:p>
          <a:p>
            <a:r>
              <a:rPr lang="en-CA" sz="1800">
                <a:cs typeface="Calibri"/>
              </a:rPr>
              <a:t>Temperature range 180-270 K, at the </a:t>
            </a:r>
            <a:br>
              <a:rPr lang="en-CA" sz="1800">
                <a:cs typeface="Calibri"/>
              </a:rPr>
            </a:br>
            <a:r>
              <a:rPr lang="en-CA" sz="1800">
                <a:cs typeface="Calibri"/>
              </a:rPr>
              <a:t>Mesopause is where temperature rises </a:t>
            </a:r>
          </a:p>
          <a:p>
            <a:endParaRPr lang="en-CA" sz="1800"/>
          </a:p>
          <a:p>
            <a:r>
              <a:rPr lang="en-CA" sz="1800"/>
              <a:t>Top of mesosphere defined by the </a:t>
            </a:r>
            <a:br>
              <a:rPr lang="en-CA" sz="1800"/>
            </a:br>
            <a:r>
              <a:rPr lang="en-CA" sz="1800"/>
              <a:t>mesopause (minimum temp boundry)</a:t>
            </a:r>
            <a:endParaRPr lang="en-CA" sz="1800">
              <a:cs typeface="Calibri"/>
            </a:endParaRPr>
          </a:p>
          <a:p>
            <a:r>
              <a:rPr lang="en-CA" sz="1800"/>
              <a:t>Dense enough to cause incoming </a:t>
            </a:r>
            <a:br>
              <a:rPr lang="en-CA" sz="1800"/>
            </a:br>
            <a:r>
              <a:rPr lang="en-CA" sz="1800"/>
              <a:t>meteors to ablate </a:t>
            </a:r>
            <a:endParaRPr lang="en-CA" sz="1800">
              <a:cs typeface="Calibri"/>
            </a:endParaRPr>
          </a:p>
          <a:p>
            <a:endParaRPr lang="en-CA" sz="1800"/>
          </a:p>
          <a:p>
            <a:endParaRPr lang="en-CA" sz="1800"/>
          </a:p>
          <a:p>
            <a:endParaRPr lang="en-CA" sz="1800"/>
          </a:p>
          <a:p>
            <a:endParaRPr lang="en-CA" sz="1800"/>
          </a:p>
        </p:txBody>
      </p:sp>
      <p:sp>
        <p:nvSpPr>
          <p:cNvPr id="21" name="Rectangle 20">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Diagram&#10;&#10;Description automatically generated">
            <a:extLst>
              <a:ext uri="{FF2B5EF4-FFF2-40B4-BE49-F238E27FC236}">
                <a16:creationId xmlns:a16="http://schemas.microsoft.com/office/drawing/2014/main" id="{D86AF9F1-0F88-4DD0-9D44-BD911ADADE4C}"/>
              </a:ext>
            </a:extLst>
          </p:cNvPr>
          <p:cNvPicPr>
            <a:picLocks noChangeAspect="1"/>
          </p:cNvPicPr>
          <p:nvPr/>
        </p:nvPicPr>
        <p:blipFill>
          <a:blip r:embed="rId2"/>
          <a:stretch>
            <a:fillRect/>
          </a:stretch>
        </p:blipFill>
        <p:spPr>
          <a:xfrm>
            <a:off x="6982841" y="901032"/>
            <a:ext cx="4118556" cy="5116220"/>
          </a:xfrm>
          <a:prstGeom prst="rect">
            <a:avLst/>
          </a:prstGeom>
        </p:spPr>
      </p:pic>
      <p:cxnSp>
        <p:nvCxnSpPr>
          <p:cNvPr id="23" name="Straight Connector 22">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8078F33-FFAE-4D62-A797-BB042532D6E7}"/>
              </a:ext>
            </a:extLst>
          </p:cNvPr>
          <p:cNvSpPr txBox="1"/>
          <p:nvPr/>
        </p:nvSpPr>
        <p:spPr>
          <a:xfrm>
            <a:off x="10031767" y="6622742"/>
            <a:ext cx="2160233" cy="215444"/>
          </a:xfrm>
          <a:prstGeom prst="rect">
            <a:avLst/>
          </a:prstGeom>
          <a:noFill/>
        </p:spPr>
        <p:txBody>
          <a:bodyPr wrap="square" lIns="91440" tIns="45720" rIns="91440" bIns="45720" rtlCol="0" anchor="t">
            <a:spAutoFit/>
          </a:bodyPr>
          <a:lstStyle/>
          <a:p>
            <a:pPr>
              <a:spcAft>
                <a:spcPts val="600"/>
              </a:spcAft>
            </a:pPr>
            <a:endParaRPr lang="en-CA" sz="800">
              <a:cs typeface="Calibri"/>
            </a:endParaRPr>
          </a:p>
        </p:txBody>
      </p:sp>
      <p:sp>
        <p:nvSpPr>
          <p:cNvPr id="6" name="TextBox 5">
            <a:extLst>
              <a:ext uri="{FF2B5EF4-FFF2-40B4-BE49-F238E27FC236}">
                <a16:creationId xmlns:a16="http://schemas.microsoft.com/office/drawing/2014/main" id="{F3A5A525-520B-4E64-A064-48CA2BB60404}"/>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7" name="TextBox 6">
            <a:extLst>
              <a:ext uri="{FF2B5EF4-FFF2-40B4-BE49-F238E27FC236}">
                <a16:creationId xmlns:a16="http://schemas.microsoft.com/office/drawing/2014/main" id="{7E3D4A75-A42B-4EF0-A0AC-8770ED076881}"/>
              </a:ext>
            </a:extLst>
          </p:cNvPr>
          <p:cNvSpPr txBox="1"/>
          <p:nvPr/>
        </p:nvSpPr>
        <p:spPr>
          <a:xfrm>
            <a:off x="6982841" y="6129084"/>
            <a:ext cx="4128452" cy="313700"/>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300">
                <a:solidFill>
                  <a:srgbClr val="FFFFFF"/>
                </a:solidFill>
              </a:rPr>
              <a:t>https://www.weather.gov/jetstream/layers</a:t>
            </a:r>
          </a:p>
        </p:txBody>
      </p:sp>
    </p:spTree>
    <p:extLst>
      <p:ext uri="{BB962C8B-B14F-4D97-AF65-F5344CB8AC3E}">
        <p14:creationId xmlns:p14="http://schemas.microsoft.com/office/powerpoint/2010/main" val="3542500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1EC033-BFEB-4AE5-BA2E-A05C4ECEDDE1}"/>
              </a:ext>
            </a:extLst>
          </p:cNvPr>
          <p:cNvSpPr>
            <a:spLocks noGrp="1"/>
          </p:cNvSpPr>
          <p:nvPr>
            <p:ph type="title"/>
          </p:nvPr>
        </p:nvSpPr>
        <p:spPr>
          <a:xfrm>
            <a:off x="808638" y="386930"/>
            <a:ext cx="9236700" cy="1188950"/>
          </a:xfrm>
        </p:spPr>
        <p:txBody>
          <a:bodyPr anchor="b">
            <a:normAutofit/>
          </a:bodyPr>
          <a:lstStyle/>
          <a:p>
            <a:r>
              <a:rPr lang="en-CA" sz="5000"/>
              <a:t>The Mesosphere’s Energy budget</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B6190E-325E-4776-9A4C-6D3248F87BC9}"/>
              </a:ext>
            </a:extLst>
          </p:cNvPr>
          <p:cNvSpPr>
            <a:spLocks noGrp="1"/>
          </p:cNvSpPr>
          <p:nvPr>
            <p:ph idx="1"/>
          </p:nvPr>
        </p:nvSpPr>
        <p:spPr>
          <a:xfrm>
            <a:off x="793660" y="2599509"/>
            <a:ext cx="10143668" cy="3435531"/>
          </a:xfrm>
        </p:spPr>
        <p:txBody>
          <a:bodyPr vert="horz" lIns="91440" tIns="45720" rIns="91440" bIns="45720" rtlCol="0" anchor="ctr">
            <a:normAutofit/>
          </a:bodyPr>
          <a:lstStyle/>
          <a:p>
            <a:r>
              <a:rPr lang="en-US" sz="2400"/>
              <a:t>The balance between </a:t>
            </a:r>
            <a:r>
              <a:rPr lang="en-US" sz="2400">
                <a:ea typeface="+mn-lt"/>
                <a:cs typeface="+mn-lt"/>
              </a:rPr>
              <a:t>multiple dynamic processes in the atmosphere that absorb/release energy </a:t>
            </a:r>
            <a:endParaRPr lang="en-US" sz="2400">
              <a:cs typeface="Calibri"/>
            </a:endParaRPr>
          </a:p>
          <a:p>
            <a:r>
              <a:rPr lang="en-US" sz="2400">
                <a:cs typeface="Calibri"/>
              </a:rPr>
              <a:t>Direct effect on temperature of the mesosphere</a:t>
            </a:r>
          </a:p>
          <a:p>
            <a:pPr marL="0" indent="0">
              <a:buNone/>
            </a:pPr>
            <a:endParaRPr lang="en-US" sz="2400"/>
          </a:p>
          <a:p>
            <a:r>
              <a:rPr lang="en-US" sz="2400"/>
              <a:t>Heating Mechanisms: 1. Solar Heating 2. Exothermic Chemical Reactions</a:t>
            </a:r>
            <a:endParaRPr lang="en-US" sz="2400">
              <a:cs typeface="Calibri"/>
            </a:endParaRPr>
          </a:p>
          <a:p>
            <a:endParaRPr lang="en-US" sz="2400"/>
          </a:p>
          <a:p>
            <a:r>
              <a:rPr lang="en-US" sz="2400"/>
              <a:t>Cooling Mechanism: 1. Infrared radiative cooling </a:t>
            </a:r>
            <a:endParaRPr lang="en-US" sz="2400">
              <a:cs typeface="Calibri"/>
            </a:endParaRPr>
          </a:p>
        </p:txBody>
      </p:sp>
    </p:spTree>
    <p:extLst>
      <p:ext uri="{BB962C8B-B14F-4D97-AF65-F5344CB8AC3E}">
        <p14:creationId xmlns:p14="http://schemas.microsoft.com/office/powerpoint/2010/main" val="645672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B6D653-F5F2-4A89-8144-12524A2396EA}"/>
              </a:ext>
            </a:extLst>
          </p:cNvPr>
          <p:cNvSpPr>
            <a:spLocks noGrp="1"/>
          </p:cNvSpPr>
          <p:nvPr>
            <p:ph type="title"/>
          </p:nvPr>
        </p:nvSpPr>
        <p:spPr>
          <a:xfrm>
            <a:off x="1043631" y="873940"/>
            <a:ext cx="5052369" cy="1035781"/>
          </a:xfrm>
        </p:spPr>
        <p:txBody>
          <a:bodyPr anchor="ctr">
            <a:normAutofit/>
          </a:bodyPr>
          <a:lstStyle/>
          <a:p>
            <a:r>
              <a:rPr lang="en-CA" sz="3300"/>
              <a:t>Heating Mechanism: Solar Heating </a:t>
            </a:r>
            <a:endParaRPr lang="en-CA" sz="3300">
              <a:cs typeface="Calibri Light"/>
            </a:endParaRPr>
          </a:p>
        </p:txBody>
      </p:sp>
      <p:sp>
        <p:nvSpPr>
          <p:cNvPr id="3" name="Content Placeholder 2">
            <a:extLst>
              <a:ext uri="{FF2B5EF4-FFF2-40B4-BE49-F238E27FC236}">
                <a16:creationId xmlns:a16="http://schemas.microsoft.com/office/drawing/2014/main" id="{881CBDC2-7602-4285-877D-8FC7D27D5B7F}"/>
              </a:ext>
            </a:extLst>
          </p:cNvPr>
          <p:cNvSpPr>
            <a:spLocks noGrp="1"/>
          </p:cNvSpPr>
          <p:nvPr>
            <p:ph idx="1"/>
          </p:nvPr>
        </p:nvSpPr>
        <p:spPr>
          <a:xfrm>
            <a:off x="1045029" y="2524721"/>
            <a:ext cx="4991629" cy="3677123"/>
          </a:xfrm>
        </p:spPr>
        <p:txBody>
          <a:bodyPr vert="horz" lIns="91440" tIns="45720" rIns="91440" bIns="45720" rtlCol="0" anchor="ctr">
            <a:normAutofit/>
          </a:bodyPr>
          <a:lstStyle/>
          <a:p>
            <a:r>
              <a:rPr lang="en-CA" sz="2400">
                <a:cs typeface="Calibri"/>
              </a:rPr>
              <a:t>Absorption of UV rays by O3 and O2</a:t>
            </a:r>
          </a:p>
          <a:p>
            <a:r>
              <a:rPr lang="en-CA" sz="2400">
                <a:cs typeface="Calibri"/>
              </a:rPr>
              <a:t>Heating caused by </a:t>
            </a:r>
            <a:r>
              <a:rPr lang="en-CA" sz="2400">
                <a:ea typeface="+mn-lt"/>
                <a:cs typeface="+mn-lt"/>
              </a:rPr>
              <a:t>photolysis </a:t>
            </a:r>
            <a:br>
              <a:rPr lang="en-CA" sz="2400">
                <a:ea typeface="+mn-lt"/>
                <a:cs typeface="+mn-lt"/>
              </a:rPr>
            </a:br>
            <a:r>
              <a:rPr lang="en-CA" sz="2400">
                <a:ea typeface="+mn-lt"/>
                <a:cs typeface="+mn-lt"/>
              </a:rPr>
              <a:t>(breakup) of these molecules</a:t>
            </a:r>
            <a:br>
              <a:rPr lang="en-CA" sz="2400">
                <a:ea typeface="+mn-lt"/>
                <a:cs typeface="+mn-lt"/>
              </a:rPr>
            </a:br>
            <a:r>
              <a:rPr lang="en-CA" sz="2400">
                <a:ea typeface="+mn-lt"/>
                <a:cs typeface="+mn-lt"/>
              </a:rPr>
              <a:t> at a certain wavelengths</a:t>
            </a:r>
          </a:p>
          <a:p>
            <a:r>
              <a:rPr lang="en-CA" sz="2400">
                <a:ea typeface="+mn-lt"/>
                <a:cs typeface="+mn-lt"/>
              </a:rPr>
              <a:t>Focus on  infrared (762 nm) for O2 </a:t>
            </a:r>
          </a:p>
          <a:p>
            <a:r>
              <a:rPr lang="en-CA" sz="2400">
                <a:ea typeface="+mn-lt"/>
                <a:cs typeface="+mn-lt"/>
              </a:rPr>
              <a:t>Focus on the Hartley band (255 nm)</a:t>
            </a:r>
            <a:br>
              <a:rPr lang="en-CA" sz="2400">
                <a:ea typeface="+mn-lt"/>
                <a:cs typeface="+mn-lt"/>
              </a:rPr>
            </a:br>
            <a:r>
              <a:rPr lang="en-CA" sz="2400">
                <a:ea typeface="+mn-lt"/>
                <a:cs typeface="+mn-lt"/>
              </a:rPr>
              <a:t>for O3</a:t>
            </a:r>
            <a:endParaRPr lang="en-CA" sz="2400"/>
          </a:p>
          <a:p>
            <a:endParaRPr lang="en-CA" sz="1800">
              <a:cs typeface="Calibri" panose="020F0502020204030204"/>
            </a:endParaRPr>
          </a:p>
        </p:txBody>
      </p:sp>
      <p:sp>
        <p:nvSpPr>
          <p:cNvPr id="19" name="Rectangle 18">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8" descr="Chart&#10;&#10;Description automatically generated">
            <a:extLst>
              <a:ext uri="{FF2B5EF4-FFF2-40B4-BE49-F238E27FC236}">
                <a16:creationId xmlns:a16="http://schemas.microsoft.com/office/drawing/2014/main" id="{CA7D1CA9-7BC2-4FDE-A707-204003DA6C39}"/>
              </a:ext>
            </a:extLst>
          </p:cNvPr>
          <p:cNvPicPr>
            <a:picLocks noChangeAspect="1"/>
          </p:cNvPicPr>
          <p:nvPr/>
        </p:nvPicPr>
        <p:blipFill>
          <a:blip r:embed="rId2"/>
          <a:stretch>
            <a:fillRect/>
          </a:stretch>
        </p:blipFill>
        <p:spPr>
          <a:xfrm>
            <a:off x="6930493" y="2112980"/>
            <a:ext cx="4223252" cy="2692323"/>
          </a:xfrm>
          <a:prstGeom prst="rect">
            <a:avLst/>
          </a:prstGeom>
        </p:spPr>
      </p:pic>
      <p:cxnSp>
        <p:nvCxnSpPr>
          <p:cNvPr id="21" name="Straight Connector 20">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6209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5" name="Rectangle 14">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749ECC-0F27-49FC-8161-C5F70D38D2DA}"/>
              </a:ext>
            </a:extLst>
          </p:cNvPr>
          <p:cNvSpPr>
            <a:spLocks noGrp="1"/>
          </p:cNvSpPr>
          <p:nvPr>
            <p:ph type="title"/>
          </p:nvPr>
        </p:nvSpPr>
        <p:spPr>
          <a:xfrm>
            <a:off x="1043631" y="873940"/>
            <a:ext cx="5052369" cy="1035781"/>
          </a:xfrm>
        </p:spPr>
        <p:txBody>
          <a:bodyPr anchor="ctr">
            <a:normAutofit/>
          </a:bodyPr>
          <a:lstStyle/>
          <a:p>
            <a:r>
              <a:rPr lang="en-CA" sz="3300"/>
              <a:t>Heating Mechanism: Solar Heating </a:t>
            </a:r>
            <a:endParaRPr lang="en-CA" sz="3300">
              <a:cs typeface="Calibri Light"/>
            </a:endParaRPr>
          </a:p>
        </p:txBody>
      </p:sp>
      <p:sp>
        <p:nvSpPr>
          <p:cNvPr id="3" name="Content Placeholder 2">
            <a:extLst>
              <a:ext uri="{FF2B5EF4-FFF2-40B4-BE49-F238E27FC236}">
                <a16:creationId xmlns:a16="http://schemas.microsoft.com/office/drawing/2014/main" id="{9026F810-2A62-4780-96E0-C724302445EA}"/>
              </a:ext>
            </a:extLst>
          </p:cNvPr>
          <p:cNvSpPr>
            <a:spLocks noGrp="1"/>
          </p:cNvSpPr>
          <p:nvPr>
            <p:ph idx="1"/>
          </p:nvPr>
        </p:nvSpPr>
        <p:spPr>
          <a:xfrm>
            <a:off x="1045029" y="2524721"/>
            <a:ext cx="4991629" cy="3677123"/>
          </a:xfrm>
        </p:spPr>
        <p:txBody>
          <a:bodyPr vert="horz" lIns="91440" tIns="45720" rIns="91440" bIns="45720" rtlCol="0" anchor="ctr">
            <a:normAutofit/>
          </a:bodyPr>
          <a:lstStyle/>
          <a:p>
            <a:endParaRPr lang="en-CA" sz="1800">
              <a:cs typeface="Calibri"/>
            </a:endParaRPr>
          </a:p>
          <a:p>
            <a:endParaRPr lang="en-CA" sz="1800"/>
          </a:p>
        </p:txBody>
      </p:sp>
      <p:sp>
        <p:nvSpPr>
          <p:cNvPr id="21" name="Rectangle 20">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6" descr="A picture containing text&#10;&#10;Description automatically generated">
            <a:extLst>
              <a:ext uri="{FF2B5EF4-FFF2-40B4-BE49-F238E27FC236}">
                <a16:creationId xmlns:a16="http://schemas.microsoft.com/office/drawing/2014/main" id="{FC74A192-DA37-4C0C-A55C-A7BFF327B824}"/>
              </a:ext>
            </a:extLst>
          </p:cNvPr>
          <p:cNvPicPr>
            <a:picLocks noChangeAspect="1"/>
          </p:cNvPicPr>
          <p:nvPr/>
        </p:nvPicPr>
        <p:blipFill>
          <a:blip r:embed="rId2"/>
          <a:stretch>
            <a:fillRect/>
          </a:stretch>
        </p:blipFill>
        <p:spPr>
          <a:xfrm>
            <a:off x="6930493" y="2968189"/>
            <a:ext cx="4223252" cy="981905"/>
          </a:xfrm>
          <a:prstGeom prst="rect">
            <a:avLst/>
          </a:prstGeom>
        </p:spPr>
      </p:pic>
      <p:cxnSp>
        <p:nvCxnSpPr>
          <p:cNvPr id="23" name="Straight Connector 22">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02C75A3-9AD0-4476-B0D0-370B9D7CD569}"/>
              </a:ext>
            </a:extLst>
          </p:cNvPr>
          <p:cNvSpPr txBox="1"/>
          <p:nvPr/>
        </p:nvSpPr>
        <p:spPr>
          <a:xfrm>
            <a:off x="924296" y="2448296"/>
            <a:ext cx="5454732" cy="35086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sz="2400">
                <a:ea typeface="+mn-lt"/>
                <a:cs typeface="+mn-lt"/>
              </a:rPr>
              <a:t>Solar Heating Rate Equation</a:t>
            </a:r>
          </a:p>
          <a:p>
            <a:pPr marL="285750" indent="-285750">
              <a:buFont typeface="Arial,Sans-Serif"/>
              <a:buChar char="•"/>
            </a:pPr>
            <a:r>
              <a:rPr lang="en-US" sz="2400">
                <a:ea typeface="+mn-lt"/>
                <a:cs typeface="+mn-lt"/>
              </a:rPr>
              <a:t>Derived from the first law of thermodynamics, heating by photolysis and airglow emission</a:t>
            </a:r>
          </a:p>
          <a:p>
            <a:pPr marL="285750" indent="-285750">
              <a:buFont typeface="Arial,Sans-Serif"/>
              <a:buChar char="•"/>
            </a:pPr>
            <a:r>
              <a:rPr lang="en-US" sz="2400">
                <a:ea typeface="+mn-lt"/>
                <a:cs typeface="+mn-lt"/>
              </a:rPr>
              <a:t>Some values can easily be retrieved from online, others were provided by Dr. </a:t>
            </a:r>
            <a:r>
              <a:rPr lang="en-US" sz="2400" err="1">
                <a:ea typeface="+mn-lt"/>
                <a:cs typeface="+mn-lt"/>
              </a:rPr>
              <a:t>Mylnczak</a:t>
            </a:r>
            <a:r>
              <a:rPr lang="en-US" sz="2400">
                <a:ea typeface="+mn-lt"/>
                <a:cs typeface="+mn-lt"/>
              </a:rPr>
              <a:t> from SABER data</a:t>
            </a:r>
          </a:p>
          <a:p>
            <a:pPr marL="285750" indent="-285750">
              <a:buFont typeface="Arial,Sans-Serif"/>
              <a:buChar char="•"/>
            </a:pPr>
            <a:endParaRPr lang="en-US">
              <a:ea typeface="+mn-lt"/>
              <a:cs typeface="+mn-lt"/>
            </a:endParaRPr>
          </a:p>
          <a:p>
            <a:pPr marL="285750" indent="-285750">
              <a:buFont typeface="Arial,Sans-Serif"/>
              <a:buChar char="•"/>
            </a:pPr>
            <a:endParaRPr lang="en-US">
              <a:ea typeface="+mn-lt"/>
              <a:cs typeface="+mn-lt"/>
            </a:endParaRPr>
          </a:p>
          <a:p>
            <a:pPr algn="l"/>
            <a:endParaRPr lang="en-US">
              <a:cs typeface="Calibri"/>
            </a:endParaRPr>
          </a:p>
        </p:txBody>
      </p:sp>
      <p:sp>
        <p:nvSpPr>
          <p:cNvPr id="7" name="TextBox 6">
            <a:extLst>
              <a:ext uri="{FF2B5EF4-FFF2-40B4-BE49-F238E27FC236}">
                <a16:creationId xmlns:a16="http://schemas.microsoft.com/office/drawing/2014/main" id="{57DE5107-5D74-4261-BC0D-3C264FDCCBC6}"/>
              </a:ext>
            </a:extLst>
          </p:cNvPr>
          <p:cNvSpPr txBox="1"/>
          <p:nvPr/>
        </p:nvSpPr>
        <p:spPr>
          <a:xfrm>
            <a:off x="543508" y="1695940"/>
            <a:ext cx="739783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sz="2800">
              <a:cs typeface="Calibri"/>
            </a:endParaRPr>
          </a:p>
        </p:txBody>
      </p:sp>
    </p:spTree>
    <p:extLst>
      <p:ext uri="{BB962C8B-B14F-4D97-AF65-F5344CB8AC3E}">
        <p14:creationId xmlns:p14="http://schemas.microsoft.com/office/powerpoint/2010/main" val="3221998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5" name="Rectangle 14">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99346F-240D-4DEC-986D-FAF1AD0959E7}"/>
              </a:ext>
            </a:extLst>
          </p:cNvPr>
          <p:cNvSpPr>
            <a:spLocks noGrp="1"/>
          </p:cNvSpPr>
          <p:nvPr>
            <p:ph type="title"/>
          </p:nvPr>
        </p:nvSpPr>
        <p:spPr>
          <a:xfrm>
            <a:off x="1099425" y="1238081"/>
            <a:ext cx="4709345" cy="962953"/>
          </a:xfrm>
        </p:spPr>
        <p:txBody>
          <a:bodyPr anchor="b">
            <a:normAutofit/>
          </a:bodyPr>
          <a:lstStyle/>
          <a:p>
            <a:r>
              <a:rPr lang="en-CA" sz="2900"/>
              <a:t>Heating Mechanism: Chemical Reactions</a:t>
            </a:r>
          </a:p>
        </p:txBody>
      </p:sp>
      <p:sp>
        <p:nvSpPr>
          <p:cNvPr id="20" name="Rectangle 19">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39885" y="2372170"/>
            <a:ext cx="43891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B660B76-ED92-4591-88F0-390760E52DAB}"/>
              </a:ext>
            </a:extLst>
          </p:cNvPr>
          <p:cNvSpPr>
            <a:spLocks noGrp="1"/>
          </p:cNvSpPr>
          <p:nvPr>
            <p:ph idx="1"/>
          </p:nvPr>
        </p:nvSpPr>
        <p:spPr>
          <a:xfrm>
            <a:off x="1100736" y="2508105"/>
            <a:ext cx="4709345" cy="3632493"/>
          </a:xfrm>
        </p:spPr>
        <p:txBody>
          <a:bodyPr vert="horz" lIns="91440" tIns="45720" rIns="91440" bIns="45720" rtlCol="0" anchor="ctr">
            <a:normAutofit/>
          </a:bodyPr>
          <a:lstStyle/>
          <a:p>
            <a:r>
              <a:rPr lang="en-CA" sz="2000">
                <a:cs typeface="Calibri"/>
              </a:rPr>
              <a:t>Portion of absorbed UV rays </a:t>
            </a:r>
            <a:br>
              <a:rPr lang="en-CA" sz="2000">
                <a:cs typeface="Calibri"/>
              </a:rPr>
            </a:br>
            <a:r>
              <a:rPr lang="en-CA" sz="2000">
                <a:cs typeface="Calibri"/>
              </a:rPr>
              <a:t>converted to chemical potential </a:t>
            </a:r>
            <a:br>
              <a:rPr lang="en-CA" sz="2000">
                <a:cs typeface="Calibri"/>
              </a:rPr>
            </a:br>
            <a:r>
              <a:rPr lang="en-CA" sz="2000">
                <a:cs typeface="Calibri"/>
              </a:rPr>
              <a:t>energy</a:t>
            </a:r>
            <a:endParaRPr lang="en-CA" sz="2000"/>
          </a:p>
          <a:p>
            <a:r>
              <a:rPr lang="en-CA" sz="2000"/>
              <a:t>7 exothermic reactions release </a:t>
            </a:r>
            <a:br>
              <a:rPr lang="en-CA" sz="2000"/>
            </a:br>
            <a:r>
              <a:rPr lang="en-CA" sz="2000"/>
              <a:t>heat into the mesosphere</a:t>
            </a:r>
          </a:p>
          <a:p>
            <a:r>
              <a:rPr lang="en-CA" sz="2000"/>
              <a:t>Most notably H + O3 = OH + O2 </a:t>
            </a:r>
            <a:br>
              <a:rPr lang="en-CA" sz="2000"/>
            </a:br>
            <a:r>
              <a:rPr lang="en-CA" sz="2000"/>
              <a:t>(-76.9 kcal/mol)  </a:t>
            </a:r>
            <a:endParaRPr lang="en-CA" sz="2000">
              <a:cs typeface="Calibri"/>
            </a:endParaRPr>
          </a:p>
          <a:p>
            <a:pPr marL="0" indent="0">
              <a:buNone/>
            </a:pPr>
            <a:endParaRPr lang="en-CA" sz="2000">
              <a:cs typeface="Calibri"/>
            </a:endParaRPr>
          </a:p>
          <a:p>
            <a:endParaRPr lang="en-CA" sz="2000">
              <a:cs typeface="Calibri"/>
            </a:endParaRPr>
          </a:p>
          <a:p>
            <a:endParaRPr lang="en-CA" sz="2000">
              <a:cs typeface="Calibri"/>
            </a:endParaRPr>
          </a:p>
        </p:txBody>
      </p:sp>
      <p:pic>
        <p:nvPicPr>
          <p:cNvPr id="7" name="Picture 7" descr="Chart, diagram&#10;&#10;Description automatically generated">
            <a:extLst>
              <a:ext uri="{FF2B5EF4-FFF2-40B4-BE49-F238E27FC236}">
                <a16:creationId xmlns:a16="http://schemas.microsoft.com/office/drawing/2014/main" id="{694906E2-9D4D-418A-86F7-1525A0EF651B}"/>
              </a:ext>
            </a:extLst>
          </p:cNvPr>
          <p:cNvPicPr>
            <a:picLocks noChangeAspect="1"/>
          </p:cNvPicPr>
          <p:nvPr/>
        </p:nvPicPr>
        <p:blipFill rotWithShape="1">
          <a:blip r:embed="rId2"/>
          <a:srcRect l="783"/>
          <a:stretch/>
        </p:blipFill>
        <p:spPr>
          <a:xfrm>
            <a:off x="6538366" y="1383738"/>
            <a:ext cx="4929098" cy="4756870"/>
          </a:xfrm>
          <a:prstGeom prst="rect">
            <a:avLst/>
          </a:prstGeom>
        </p:spPr>
      </p:pic>
    </p:spTree>
    <p:extLst>
      <p:ext uri="{BB962C8B-B14F-4D97-AF65-F5344CB8AC3E}">
        <p14:creationId xmlns:p14="http://schemas.microsoft.com/office/powerpoint/2010/main" val="2794750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C07214-8593-40DE-AA8B-69B866C1CD5B}"/>
              </a:ext>
            </a:extLst>
          </p:cNvPr>
          <p:cNvSpPr>
            <a:spLocks noGrp="1"/>
          </p:cNvSpPr>
          <p:nvPr>
            <p:ph type="title"/>
          </p:nvPr>
        </p:nvSpPr>
        <p:spPr>
          <a:xfrm>
            <a:off x="793662" y="386930"/>
            <a:ext cx="10066122" cy="1298448"/>
          </a:xfrm>
        </p:spPr>
        <p:txBody>
          <a:bodyPr anchor="b">
            <a:normAutofit/>
          </a:bodyPr>
          <a:lstStyle/>
          <a:p>
            <a:r>
              <a:rPr lang="en-CA">
                <a:ea typeface="+mj-lt"/>
                <a:cs typeface="+mj-lt"/>
              </a:rPr>
              <a:t>Heating Mechanism: Chemical Reactions</a:t>
            </a:r>
            <a:endParaRPr lang="en-US"/>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5737170-7ACB-4A9F-A74E-D9C03D070E16}"/>
              </a:ext>
            </a:extLst>
          </p:cNvPr>
          <p:cNvSpPr>
            <a:spLocks noGrp="1"/>
          </p:cNvSpPr>
          <p:nvPr>
            <p:ph idx="1"/>
          </p:nvPr>
        </p:nvSpPr>
        <p:spPr>
          <a:xfrm>
            <a:off x="793661" y="2599509"/>
            <a:ext cx="4530898" cy="3639450"/>
          </a:xfrm>
        </p:spPr>
        <p:txBody>
          <a:bodyPr vert="horz" lIns="91440" tIns="45720" rIns="91440" bIns="45720" rtlCol="0" anchor="ctr">
            <a:normAutofit/>
          </a:bodyPr>
          <a:lstStyle/>
          <a:p>
            <a:r>
              <a:rPr lang="en-US" sz="2000">
                <a:cs typeface="Calibri"/>
              </a:rPr>
              <a:t>Chemical heating rate equation:</a:t>
            </a:r>
          </a:p>
          <a:p>
            <a:r>
              <a:rPr lang="en-US" sz="2000">
                <a:cs typeface="Calibri"/>
              </a:rPr>
              <a:t>Includes reaction rate coefficient, number density of the atmosphere, and reactant concentrations</a:t>
            </a:r>
          </a:p>
          <a:p>
            <a:r>
              <a:rPr lang="en-US" sz="2000">
                <a:cs typeface="Calibri"/>
              </a:rPr>
              <a:t>Applies to the biomolecular reactions, a similar equation applies to the recombination reactions</a:t>
            </a:r>
          </a:p>
          <a:p>
            <a:endParaRPr lang="en-US" sz="2000">
              <a:cs typeface="Calibri"/>
            </a:endParaRPr>
          </a:p>
          <a:p>
            <a:endParaRPr lang="en-US" sz="2000">
              <a:cs typeface="Calibri"/>
            </a:endParaRPr>
          </a:p>
          <a:p>
            <a:endParaRPr lang="en-US" sz="2000">
              <a:cs typeface="Calibri"/>
            </a:endParaRPr>
          </a:p>
          <a:p>
            <a:pPr marL="0" indent="0">
              <a:buNone/>
            </a:pPr>
            <a:endParaRPr lang="en-US" sz="2000">
              <a:cs typeface="Calibri"/>
            </a:endParaRPr>
          </a:p>
        </p:txBody>
      </p:sp>
      <p:pic>
        <p:nvPicPr>
          <p:cNvPr id="5" name="Picture 5" descr="Text, logo&#10;&#10;Description automatically generated">
            <a:extLst>
              <a:ext uri="{FF2B5EF4-FFF2-40B4-BE49-F238E27FC236}">
                <a16:creationId xmlns:a16="http://schemas.microsoft.com/office/drawing/2014/main" id="{6487B799-C660-421B-9A49-CF2503D21AF8}"/>
              </a:ext>
            </a:extLst>
          </p:cNvPr>
          <p:cNvPicPr>
            <a:picLocks noChangeAspect="1"/>
          </p:cNvPicPr>
          <p:nvPr/>
        </p:nvPicPr>
        <p:blipFill>
          <a:blip r:embed="rId2"/>
          <a:stretch>
            <a:fillRect/>
          </a:stretch>
        </p:blipFill>
        <p:spPr>
          <a:xfrm>
            <a:off x="5911532" y="3395014"/>
            <a:ext cx="5150277" cy="1892726"/>
          </a:xfrm>
          <a:prstGeom prst="rect">
            <a:avLst/>
          </a:prstGeom>
        </p:spPr>
      </p:pic>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3005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23</Slides>
  <Notes>0</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The Mesosphere and it’s Energy Budget</vt:lpstr>
      <vt:lpstr>Acknowledgments </vt:lpstr>
      <vt:lpstr>PowerPoint Presentation</vt:lpstr>
      <vt:lpstr>The Mesosphere</vt:lpstr>
      <vt:lpstr>The Mesosphere’s Energy budget</vt:lpstr>
      <vt:lpstr>Heating Mechanism: Solar Heating </vt:lpstr>
      <vt:lpstr>Heating Mechanism: Solar Heating </vt:lpstr>
      <vt:lpstr>Heating Mechanism: Chemical Reactions</vt:lpstr>
      <vt:lpstr>Heating Mechanism: Chemical Reactions</vt:lpstr>
      <vt:lpstr>Cooling Mechanism: Infrared CO2 Cooling </vt:lpstr>
      <vt:lpstr>Plots from Calculations</vt:lpstr>
      <vt:lpstr>Combined Heating Rate</vt:lpstr>
      <vt:lpstr>Potential Errors</vt:lpstr>
      <vt:lpstr>Effect from Meteors?</vt:lpstr>
      <vt:lpstr>Meteor Kinetic Energy</vt:lpstr>
      <vt:lpstr>Meteor Kinetic Energy</vt:lpstr>
      <vt:lpstr>Thermal Energy</vt:lpstr>
      <vt:lpstr>Meteor Results</vt:lpstr>
      <vt:lpstr>Indigenous Meteoric Connection </vt:lpstr>
      <vt:lpstr>Arrente Tribe </vt:lpstr>
      <vt:lpstr>Lurijta Tribe </vt:lpstr>
      <vt:lpstr>Creation Stories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Mesosphere and it’s Energy Budget</dc:title>
  <dc:creator>Nicolas Buccongello</dc:creator>
  <cp:revision>1</cp:revision>
  <dcterms:created xsi:type="dcterms:W3CDTF">2021-11-19T19:08:55Z</dcterms:created>
  <dcterms:modified xsi:type="dcterms:W3CDTF">2021-12-08T17:31:46Z</dcterms:modified>
</cp:coreProperties>
</file>